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2" r:id="rId6"/>
    <p:sldId id="263" r:id="rId7"/>
    <p:sldId id="259" r:id="rId8"/>
    <p:sldId id="261" r:id="rId9"/>
    <p:sldId id="257" r:id="rId10"/>
    <p:sldId id="266" r:id="rId11"/>
    <p:sldId id="260" r:id="rId12"/>
    <p:sldId id="278" r:id="rId13"/>
    <p:sldId id="267" r:id="rId14"/>
    <p:sldId id="268" r:id="rId15"/>
    <p:sldId id="275" r:id="rId16"/>
    <p:sldId id="274" r:id="rId17"/>
    <p:sldId id="273" r:id="rId18"/>
    <p:sldId id="272" r:id="rId19"/>
    <p:sldId id="271" r:id="rId20"/>
    <p:sldId id="270" r:id="rId21"/>
    <p:sldId id="276" r:id="rId22"/>
    <p:sldId id="277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62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5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30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91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310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25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96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18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7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18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2BF1-B70D-4596-86F8-D02A1312BE93}" type="datetimeFigureOut">
              <a:rPr lang="en-IN" smtClean="0"/>
              <a:t>13-08-2025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81C9-19EE-48A0-A4FC-DF27B76C75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40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286" y="2203270"/>
            <a:ext cx="6627223" cy="304698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smtClean="0"/>
              <a:t>Lecture 2:</a:t>
            </a:r>
          </a:p>
          <a:p>
            <a:r>
              <a:rPr lang="en-US" sz="4800" smtClean="0"/>
              <a:t>ECOLOGICAL </a:t>
            </a:r>
            <a:r>
              <a:rPr lang="en-US" sz="4800" dirty="0" smtClean="0"/>
              <a:t>SUCCESSION</a:t>
            </a:r>
          </a:p>
          <a:p>
            <a:r>
              <a:rPr lang="en-US" sz="4800" dirty="0" smtClean="0"/>
              <a:t>AND</a:t>
            </a:r>
          </a:p>
          <a:p>
            <a:r>
              <a:rPr lang="en-US" sz="4800" dirty="0" smtClean="0"/>
              <a:t>CLIMAX COMMUNITY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7713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566057"/>
            <a:ext cx="9669099" cy="59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8" y="690426"/>
            <a:ext cx="9093244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cological Succession – IB HL Biology Revision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03" y="444137"/>
            <a:ext cx="9387750" cy="59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0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278674"/>
            <a:ext cx="10685417" cy="58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4" y="691107"/>
            <a:ext cx="5865495" cy="5835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691107"/>
            <a:ext cx="5695405" cy="55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4" y="788124"/>
            <a:ext cx="5486672" cy="5825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92" y="243703"/>
            <a:ext cx="5782492" cy="64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94" y="1820091"/>
            <a:ext cx="9939475" cy="4643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056" y="679268"/>
            <a:ext cx="576507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SECONDARY SUCCESSION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1845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6" y="478972"/>
            <a:ext cx="10703923" cy="58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17" y="513806"/>
            <a:ext cx="10371299" cy="60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" y="509315"/>
            <a:ext cx="11234057" cy="62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50" y="1854927"/>
            <a:ext cx="10273395" cy="4502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7289" y="714102"/>
            <a:ext cx="61482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ECOLOGICAL SUCCESSION?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935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ly search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2" y="313509"/>
            <a:ext cx="10892971" cy="59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0" y="675322"/>
            <a:ext cx="5646829" cy="5908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3" y="675322"/>
            <a:ext cx="5233851" cy="60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7" y="139337"/>
            <a:ext cx="7207703" cy="6836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155" y="949234"/>
            <a:ext cx="4911634" cy="5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9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6" y="322217"/>
            <a:ext cx="10389325" cy="60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ological Plant Succession – Characteristics, Types and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8" y="627018"/>
            <a:ext cx="11399519" cy="58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07" y="296091"/>
            <a:ext cx="9338038" cy="63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7" y="1463041"/>
            <a:ext cx="10177871" cy="5307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314" y="539931"/>
            <a:ext cx="679268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CAUSES OF ECOLOGICAL SUCCESSION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035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0" y="548641"/>
            <a:ext cx="10345782" cy="58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74" y="615995"/>
            <a:ext cx="9755913" cy="58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1" y="1654629"/>
            <a:ext cx="8020595" cy="2554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TYPES OF SUCCESSION :</a:t>
            </a:r>
          </a:p>
          <a:p>
            <a:endParaRPr lang="en-US" sz="4000" dirty="0"/>
          </a:p>
          <a:p>
            <a:pPr marL="342900" indent="-342900">
              <a:buAutoNum type="arabicPeriod"/>
            </a:pPr>
            <a:r>
              <a:rPr lang="en-US" sz="4000" dirty="0" smtClean="0"/>
              <a:t>PRIMARY SUCCESSION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SECONDARY SUCCESSION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4584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3" y="252549"/>
            <a:ext cx="83515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PRIMARY SUCCESSION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It is the process of creating life in an area where no life existed earlier (previously uninhabited)</a:t>
            </a:r>
            <a:endParaRPr lang="en-I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71" y="2816815"/>
            <a:ext cx="9608003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374469"/>
            <a:ext cx="10345783" cy="60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</Words>
  <Application>Microsoft Office PowerPoint</Application>
  <PresentationFormat>Widescreen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2025-08-12T15:43:45Z</dcterms:created>
  <dcterms:modified xsi:type="dcterms:W3CDTF">2025-08-13T04:27:00Z</dcterms:modified>
</cp:coreProperties>
</file>