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65" r:id="rId6"/>
    <p:sldId id="264" r:id="rId7"/>
    <p:sldId id="266" r:id="rId8"/>
    <p:sldId id="267" r:id="rId9"/>
    <p:sldId id="262" r:id="rId10"/>
    <p:sldId id="263" r:id="rId11"/>
    <p:sldId id="261" r:id="rId12"/>
    <p:sldId id="268" r:id="rId13"/>
    <p:sldId id="269" r:id="rId14"/>
    <p:sldId id="270" r:id="rId15"/>
    <p:sldId id="274" r:id="rId16"/>
    <p:sldId id="272" r:id="rId17"/>
    <p:sldId id="275" r:id="rId18"/>
    <p:sldId id="273" r:id="rId19"/>
    <p:sldId id="277" r:id="rId20"/>
    <p:sldId id="279" r:id="rId21"/>
    <p:sldId id="278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6E57-9886-4752-A5A9-F4D8777201AC}" type="datetimeFigureOut">
              <a:rPr lang="en-IN" smtClean="0"/>
              <a:t>30-09-2024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6FDF5-6ADE-453D-A527-07D1F55E2C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5131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6E57-9886-4752-A5A9-F4D8777201AC}" type="datetimeFigureOut">
              <a:rPr lang="en-IN" smtClean="0"/>
              <a:t>30-09-2024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6FDF5-6ADE-453D-A527-07D1F55E2C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5544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6E57-9886-4752-A5A9-F4D8777201AC}" type="datetimeFigureOut">
              <a:rPr lang="en-IN" smtClean="0"/>
              <a:t>30-09-2024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6FDF5-6ADE-453D-A527-07D1F55E2C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8572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6E57-9886-4752-A5A9-F4D8777201AC}" type="datetimeFigureOut">
              <a:rPr lang="en-IN" smtClean="0"/>
              <a:t>30-09-2024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6FDF5-6ADE-453D-A527-07D1F55E2C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035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6E57-9886-4752-A5A9-F4D8777201AC}" type="datetimeFigureOut">
              <a:rPr lang="en-IN" smtClean="0"/>
              <a:t>30-09-2024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6FDF5-6ADE-453D-A527-07D1F55E2C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5361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6E57-9886-4752-A5A9-F4D8777201AC}" type="datetimeFigureOut">
              <a:rPr lang="en-IN" smtClean="0"/>
              <a:t>30-09-2024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6FDF5-6ADE-453D-A527-07D1F55E2C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72912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6E57-9886-4752-A5A9-F4D8777201AC}" type="datetimeFigureOut">
              <a:rPr lang="en-IN" smtClean="0"/>
              <a:t>30-09-2024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6FDF5-6ADE-453D-A527-07D1F55E2C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277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6E57-9886-4752-A5A9-F4D8777201AC}" type="datetimeFigureOut">
              <a:rPr lang="en-IN" smtClean="0"/>
              <a:t>30-09-2024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6FDF5-6ADE-453D-A527-07D1F55E2C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5954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6E57-9886-4752-A5A9-F4D8777201AC}" type="datetimeFigureOut">
              <a:rPr lang="en-IN" smtClean="0"/>
              <a:t>30-09-2024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6FDF5-6ADE-453D-A527-07D1F55E2C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830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6E57-9886-4752-A5A9-F4D8777201AC}" type="datetimeFigureOut">
              <a:rPr lang="en-IN" smtClean="0"/>
              <a:t>30-09-2024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6FDF5-6ADE-453D-A527-07D1F55E2C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0004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6E57-9886-4752-A5A9-F4D8777201AC}" type="datetimeFigureOut">
              <a:rPr lang="en-IN" smtClean="0"/>
              <a:t>30-09-2024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6FDF5-6ADE-453D-A527-07D1F55E2C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1591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96E57-9886-4752-A5A9-F4D8777201AC}" type="datetimeFigureOut">
              <a:rPr lang="en-IN" smtClean="0"/>
              <a:t>30-09-2024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6FDF5-6ADE-453D-A527-07D1F55E2C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003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69920" y="2743201"/>
            <a:ext cx="6174378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CIRCADIAN RHYTHM</a:t>
            </a:r>
            <a:endParaRPr lang="en-IN" sz="4800" dirty="0"/>
          </a:p>
        </p:txBody>
      </p:sp>
    </p:spTree>
    <p:extLst>
      <p:ext uri="{BB962C8B-B14F-4D97-AF65-F5344CB8AC3E}">
        <p14:creationId xmlns:p14="http://schemas.microsoft.com/office/powerpoint/2010/main" val="1959739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594" y="592183"/>
            <a:ext cx="8642168" cy="527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40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651" y="1262744"/>
            <a:ext cx="9962061" cy="492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0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211" y="2483712"/>
            <a:ext cx="8429898" cy="34585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171" y="444138"/>
            <a:ext cx="8368938" cy="203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1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126" y="1628504"/>
            <a:ext cx="9161417" cy="44544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79667" y="557349"/>
            <a:ext cx="4345577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ENDOGENOUS RHYTHMS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922211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749" y="1036320"/>
            <a:ext cx="9161825" cy="541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64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797" y="757373"/>
            <a:ext cx="8856617" cy="2800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797" y="3557723"/>
            <a:ext cx="8856617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442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300037"/>
            <a:ext cx="8648700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38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567" y="748937"/>
            <a:ext cx="8605912" cy="557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415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366" y="638303"/>
            <a:ext cx="9186318" cy="562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1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742" y="365760"/>
            <a:ext cx="9325927" cy="552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339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60960"/>
            <a:ext cx="10049692" cy="659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51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hronobiology: Why Time Matters in Medic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22" y="200297"/>
            <a:ext cx="5426415" cy="618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610" y="519928"/>
            <a:ext cx="6023882" cy="563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73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783" y="156754"/>
            <a:ext cx="9341031" cy="608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146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462" y="1871662"/>
            <a:ext cx="8601075" cy="44943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14651" y="705394"/>
            <a:ext cx="3553098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SIGNIFICANCE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2282999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5" y="647700"/>
            <a:ext cx="870585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71" y="316501"/>
            <a:ext cx="10109971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095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15" y="536121"/>
            <a:ext cx="9982608" cy="559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83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206" y="505098"/>
            <a:ext cx="9337494" cy="561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321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498" y="357051"/>
            <a:ext cx="9283337" cy="629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74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59" y="1219744"/>
            <a:ext cx="5338898" cy="4610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571" y="1219744"/>
            <a:ext cx="653142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252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729" y="0"/>
            <a:ext cx="7953375" cy="707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85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5</Words>
  <Application>Microsoft Office PowerPoint</Application>
  <PresentationFormat>Widescreen</PresentationFormat>
  <Paragraphs>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16</cp:revision>
  <dcterms:created xsi:type="dcterms:W3CDTF">2024-09-10T09:36:01Z</dcterms:created>
  <dcterms:modified xsi:type="dcterms:W3CDTF">2024-09-30T06:35:03Z</dcterms:modified>
</cp:coreProperties>
</file>