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84" r:id="rId4"/>
    <p:sldId id="256" r:id="rId5"/>
    <p:sldId id="283" r:id="rId6"/>
    <p:sldId id="282" r:id="rId7"/>
    <p:sldId id="270" r:id="rId8"/>
    <p:sldId id="265" r:id="rId9"/>
    <p:sldId id="271" r:id="rId10"/>
    <p:sldId id="258" r:id="rId11"/>
    <p:sldId id="260" r:id="rId12"/>
    <p:sldId id="263" r:id="rId13"/>
    <p:sldId id="26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1" r:id="rId24"/>
    <p:sldId id="259" r:id="rId25"/>
    <p:sldId id="257" r:id="rId26"/>
    <p:sldId id="268" r:id="rId27"/>
    <p:sldId id="267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53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02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445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2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9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61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10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1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2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6529-A058-4CC3-AB03-57CA5D48EFD7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A70D-A0E6-40B5-B729-940A827863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0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3759" y="2246811"/>
            <a:ext cx="5538652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CHROMOSOMAL </a:t>
            </a:r>
            <a:r>
              <a:rPr lang="en-US" sz="5400" dirty="0" smtClean="0"/>
              <a:t>MAPPING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81884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91440"/>
            <a:ext cx="93249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98201"/>
            <a:ext cx="9742442" cy="64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06" y="923814"/>
            <a:ext cx="9526905" cy="58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8790" y="400594"/>
            <a:ext cx="26212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DIHYBRID CROSS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7669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09550"/>
            <a:ext cx="91916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85750"/>
            <a:ext cx="89344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38112"/>
            <a:ext cx="93440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247650"/>
            <a:ext cx="91535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14300"/>
            <a:ext cx="92392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28587"/>
            <a:ext cx="90773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57162"/>
            <a:ext cx="89439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9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" y="148047"/>
            <a:ext cx="10103983" cy="67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19087"/>
            <a:ext cx="88773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19137"/>
            <a:ext cx="89916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5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19100"/>
            <a:ext cx="8991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" y="0"/>
            <a:ext cx="10204813" cy="64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94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" y="357051"/>
            <a:ext cx="9946277" cy="63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533400"/>
            <a:ext cx="91535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647700"/>
            <a:ext cx="89630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03" y="200308"/>
            <a:ext cx="9830480" cy="64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7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clutchprep.com/video_thumbnails/73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3" y="662925"/>
            <a:ext cx="10318478" cy="58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1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crobenotes.com/wp-content/uploads/2023/08/Genetic-Linkage-and-Recombin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6" y="545280"/>
            <a:ext cx="9844181" cy="57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7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9" y="313510"/>
            <a:ext cx="9755096" cy="62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561975"/>
            <a:ext cx="83153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ent.labxchange.org/learning-item-assets/yourgenome_How+Do+You+Map+a+Genome/yourgenome_How+Do+You+Map+a+Genome_img+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4" y="456991"/>
            <a:ext cx="9556479" cy="59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8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42900"/>
            <a:ext cx="84391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9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2" y="381000"/>
            <a:ext cx="1018045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7" y="296091"/>
            <a:ext cx="9353278" cy="6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</Words>
  <Application>Microsoft Office PowerPoint</Application>
  <PresentationFormat>Widescreen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2024-09-26T09:13:08Z</dcterms:created>
  <dcterms:modified xsi:type="dcterms:W3CDTF">2024-09-27T06:48:48Z</dcterms:modified>
</cp:coreProperties>
</file>