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84" r:id="rId4"/>
    <p:sldId id="271" r:id="rId5"/>
    <p:sldId id="281" r:id="rId6"/>
    <p:sldId id="270" r:id="rId7"/>
    <p:sldId id="269" r:id="rId8"/>
    <p:sldId id="272" r:id="rId9"/>
    <p:sldId id="273" r:id="rId10"/>
    <p:sldId id="274" r:id="rId11"/>
    <p:sldId id="275" r:id="rId12"/>
    <p:sldId id="277" r:id="rId13"/>
    <p:sldId id="276" r:id="rId14"/>
    <p:sldId id="278" r:id="rId15"/>
    <p:sldId id="280" r:id="rId16"/>
    <p:sldId id="279" r:id="rId17"/>
    <p:sldId id="283" r:id="rId18"/>
    <p:sldId id="282" r:id="rId19"/>
    <p:sldId id="256" r:id="rId20"/>
    <p:sldId id="257" r:id="rId21"/>
    <p:sldId id="258" r:id="rId22"/>
    <p:sldId id="259" r:id="rId23"/>
    <p:sldId id="266" r:id="rId24"/>
    <p:sldId id="262" r:id="rId25"/>
    <p:sldId id="285" r:id="rId26"/>
    <p:sldId id="265" r:id="rId27"/>
    <p:sldId id="264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F4A9-39E5-4F0A-BA02-5D91E309BD21}" type="datetimeFigureOut">
              <a:rPr lang="en-IN" smtClean="0"/>
              <a:t>27-08-2025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33E-1417-4317-9F9D-350E34F49C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6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F4A9-39E5-4F0A-BA02-5D91E309BD21}" type="datetimeFigureOut">
              <a:rPr lang="en-IN" smtClean="0"/>
              <a:t>27-08-2025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33E-1417-4317-9F9D-350E34F49C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344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F4A9-39E5-4F0A-BA02-5D91E309BD21}" type="datetimeFigureOut">
              <a:rPr lang="en-IN" smtClean="0"/>
              <a:t>27-08-2025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33E-1417-4317-9F9D-350E34F49C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88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F4A9-39E5-4F0A-BA02-5D91E309BD21}" type="datetimeFigureOut">
              <a:rPr lang="en-IN" smtClean="0"/>
              <a:t>27-08-2025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33E-1417-4317-9F9D-350E34F49C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08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F4A9-39E5-4F0A-BA02-5D91E309BD21}" type="datetimeFigureOut">
              <a:rPr lang="en-IN" smtClean="0"/>
              <a:t>27-08-2025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33E-1417-4317-9F9D-350E34F49C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995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F4A9-39E5-4F0A-BA02-5D91E309BD21}" type="datetimeFigureOut">
              <a:rPr lang="en-IN" smtClean="0"/>
              <a:t>27-08-2025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33E-1417-4317-9F9D-350E34F49C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0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F4A9-39E5-4F0A-BA02-5D91E309BD21}" type="datetimeFigureOut">
              <a:rPr lang="en-IN" smtClean="0"/>
              <a:t>27-08-2025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33E-1417-4317-9F9D-350E34F49C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896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F4A9-39E5-4F0A-BA02-5D91E309BD21}" type="datetimeFigureOut">
              <a:rPr lang="en-IN" smtClean="0"/>
              <a:t>27-08-2025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33E-1417-4317-9F9D-350E34F49C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377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F4A9-39E5-4F0A-BA02-5D91E309BD21}" type="datetimeFigureOut">
              <a:rPr lang="en-IN" smtClean="0"/>
              <a:t>27-08-2025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33E-1417-4317-9F9D-350E34F49C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277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F4A9-39E5-4F0A-BA02-5D91E309BD21}" type="datetimeFigureOut">
              <a:rPr lang="en-IN" smtClean="0"/>
              <a:t>27-08-2025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33E-1417-4317-9F9D-350E34F49C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698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F4A9-39E5-4F0A-BA02-5D91E309BD21}" type="datetimeFigureOut">
              <a:rPr lang="en-IN" smtClean="0"/>
              <a:t>27-08-2025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33E-1417-4317-9F9D-350E34F49C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407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1F4A9-39E5-4F0A-BA02-5D91E309BD21}" type="datetimeFigureOut">
              <a:rPr lang="en-IN" smtClean="0"/>
              <a:t>27-08-2025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A33E-1417-4317-9F9D-350E34F49C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835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6011" y="2307772"/>
            <a:ext cx="536448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DISEASES OF ERI SILK WORMS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7164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67" y="818605"/>
            <a:ext cx="9462521" cy="551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9" y="614227"/>
            <a:ext cx="9927907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3" y="691379"/>
            <a:ext cx="8724900" cy="5457825"/>
          </a:xfrm>
          <a:prstGeom prst="rect">
            <a:avLst/>
          </a:prstGeom>
        </p:spPr>
      </p:pic>
      <p:pic>
        <p:nvPicPr>
          <p:cNvPr id="4098" name="Picture 2" descr="Diseases of Silkworm and Control Measures - Karnataka State Sericulture  Research and Development Instit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33" y="2124892"/>
            <a:ext cx="3083562" cy="287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1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44" y="705667"/>
            <a:ext cx="8791575" cy="5429250"/>
          </a:xfrm>
          <a:prstGeom prst="rect">
            <a:avLst/>
          </a:prstGeom>
        </p:spPr>
      </p:pic>
      <p:pic>
        <p:nvPicPr>
          <p:cNvPr id="3074" name="Picture 2" descr="Flacherie disease and its management in silkworm re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998" y="2919865"/>
            <a:ext cx="25050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977" y="321810"/>
            <a:ext cx="10264549" cy="4411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977" y="4968511"/>
            <a:ext cx="9620114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99" y="740229"/>
            <a:ext cx="8343900" cy="5194662"/>
          </a:xfrm>
          <a:prstGeom prst="rect">
            <a:avLst/>
          </a:prstGeom>
        </p:spPr>
      </p:pic>
      <p:pic>
        <p:nvPicPr>
          <p:cNvPr id="5122" name="Picture 2" descr="Diseases and pests of mulberry silkw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29" y="740229"/>
            <a:ext cx="3556544" cy="36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875211"/>
            <a:ext cx="1049872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19" y="571635"/>
            <a:ext cx="9334500" cy="5610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89325" y="2313350"/>
            <a:ext cx="101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dine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4198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5016" y="2211977"/>
            <a:ext cx="4981303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PESTS OF ERI SILKWORM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18710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514350"/>
            <a:ext cx="82010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0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1" y="876724"/>
            <a:ext cx="8647339" cy="536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461010"/>
            <a:ext cx="9618073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93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8" y="348343"/>
            <a:ext cx="9651546" cy="60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49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50" y="610280"/>
            <a:ext cx="9884364" cy="58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7" y="585787"/>
            <a:ext cx="973904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28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6" y="338818"/>
            <a:ext cx="9363075" cy="6267450"/>
          </a:xfrm>
          <a:prstGeom prst="rect">
            <a:avLst/>
          </a:prstGeom>
        </p:spPr>
      </p:pic>
      <p:pic>
        <p:nvPicPr>
          <p:cNvPr id="7170" name="Picture 2" descr="Mit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129" y="2392679"/>
            <a:ext cx="2095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90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7" y="733425"/>
            <a:ext cx="9429750" cy="5391150"/>
          </a:xfrm>
          <a:prstGeom prst="rect">
            <a:avLst/>
          </a:prstGeom>
        </p:spPr>
      </p:pic>
      <p:pic>
        <p:nvPicPr>
          <p:cNvPr id="8196" name="Picture 4" descr="Carpenter 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217" y="2347368"/>
            <a:ext cx="2432867" cy="243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49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476250"/>
            <a:ext cx="85153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34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81012"/>
            <a:ext cx="82296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37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173" y="1071154"/>
            <a:ext cx="8153400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is sericulture ? Explain the life - cycle of silk wor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75" y="291541"/>
            <a:ext cx="9187542" cy="63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3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mia ricini, the eri silkw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633264"/>
            <a:ext cx="3640183" cy="273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ri Silkworm, Philosamia ricini, Samia ricini | Tenerife Ico… | Flick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35" y="622249"/>
            <a:ext cx="3669558" cy="275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5657" y="263932"/>
            <a:ext cx="357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Philosamia</a:t>
            </a:r>
            <a:r>
              <a:rPr lang="en-US" dirty="0" smtClean="0"/>
              <a:t> </a:t>
            </a:r>
            <a:r>
              <a:rPr lang="en-US" dirty="0" err="1" smtClean="0"/>
              <a:t>ricini</a:t>
            </a:r>
            <a:r>
              <a:rPr lang="en-US" dirty="0" smtClean="0"/>
              <a:t> (</a:t>
            </a:r>
            <a:r>
              <a:rPr lang="en-US" dirty="0" err="1" smtClean="0"/>
              <a:t>Eri</a:t>
            </a:r>
            <a:r>
              <a:rPr lang="en-US" dirty="0" smtClean="0"/>
              <a:t> silkworm)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7424058" y="263932"/>
            <a:ext cx="27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Philosamia</a:t>
            </a:r>
            <a:r>
              <a:rPr lang="en-US" dirty="0" smtClean="0"/>
              <a:t> </a:t>
            </a:r>
            <a:r>
              <a:rPr lang="en-US" dirty="0" err="1" smtClean="0"/>
              <a:t>ricini</a:t>
            </a:r>
            <a:r>
              <a:rPr lang="en-US" dirty="0" smtClean="0"/>
              <a:t> (</a:t>
            </a:r>
            <a:r>
              <a:rPr lang="en-US" dirty="0" err="1" smtClean="0"/>
              <a:t>Eri</a:t>
            </a:r>
            <a:r>
              <a:rPr lang="en-US" dirty="0" smtClean="0"/>
              <a:t> moth)</a:t>
            </a:r>
            <a:endParaRPr lang="en-IN" dirty="0"/>
          </a:p>
        </p:txBody>
      </p:sp>
      <p:pic>
        <p:nvPicPr>
          <p:cNvPr id="1030" name="Picture 6" descr="Package and practices for cultivation of Eri silkworm host plant Castor in  Ericulture - Krishisew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21" y="3600874"/>
            <a:ext cx="3635737" cy="24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9983" y="6130118"/>
            <a:ext cx="133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Castor Plant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87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910" y="357053"/>
            <a:ext cx="9818912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Diseases of </a:t>
            </a:r>
            <a:r>
              <a:rPr lang="en-US" sz="3600" dirty="0" err="1" smtClean="0"/>
              <a:t>Eri</a:t>
            </a:r>
            <a:r>
              <a:rPr lang="en-US" sz="3600" dirty="0" smtClean="0"/>
              <a:t> Silkworm</a:t>
            </a:r>
          </a:p>
          <a:p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/>
              <a:t>PEBRINE- </a:t>
            </a:r>
            <a:r>
              <a:rPr lang="en-US" sz="3600" dirty="0" err="1" smtClean="0"/>
              <a:t>Phootoka</a:t>
            </a:r>
            <a:r>
              <a:rPr lang="en-US" sz="3600" dirty="0" smtClean="0"/>
              <a:t> (Protozoa)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/>
              <a:t>GRASSERIE- </a:t>
            </a:r>
            <a:r>
              <a:rPr lang="en-US" sz="3600" dirty="0" err="1" smtClean="0"/>
              <a:t>Phula</a:t>
            </a:r>
            <a:r>
              <a:rPr lang="en-US" sz="3600" dirty="0" smtClean="0"/>
              <a:t> rog (Virus)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/>
              <a:t>FLACHERIE- </a:t>
            </a:r>
            <a:r>
              <a:rPr lang="en-US" sz="3600" dirty="0" err="1" smtClean="0"/>
              <a:t>Mukhlaga</a:t>
            </a:r>
            <a:r>
              <a:rPr lang="en-US" sz="3600" dirty="0" smtClean="0"/>
              <a:t> (Bacteria)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/>
              <a:t>MUSCARDINE- (Fungal)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10" y="3941240"/>
            <a:ext cx="9818912" cy="24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41" y="879566"/>
            <a:ext cx="9066479" cy="533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58" y="1010195"/>
            <a:ext cx="8705850" cy="5638800"/>
          </a:xfrm>
          <a:prstGeom prst="rect">
            <a:avLst/>
          </a:prstGeom>
        </p:spPr>
      </p:pic>
      <p:pic>
        <p:nvPicPr>
          <p:cNvPr id="1026" name="Picture 2" descr="Silkworm Diseases – Biology for Every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954" y="818606"/>
            <a:ext cx="2390754" cy="2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sema bombycis that causes pebrine in silkworms is a (a) Fungus(b)  Virus(c) Bacteria(d) Protozo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334" y="3751218"/>
            <a:ext cx="2711994" cy="250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076325"/>
            <a:ext cx="87439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07" y="322217"/>
            <a:ext cx="10022802" cy="580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48</Words>
  <Application>Microsoft Office PowerPoint</Application>
  <PresentationFormat>Widescreen</PresentationFormat>
  <Paragraphs>12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17</cp:revision>
  <dcterms:created xsi:type="dcterms:W3CDTF">2024-08-14T18:19:00Z</dcterms:created>
  <dcterms:modified xsi:type="dcterms:W3CDTF">2025-08-27T06:51:26Z</dcterms:modified>
</cp:coreProperties>
</file>