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7" r:id="rId2"/>
    <p:sldId id="262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6A8C43-52AF-473F-B8A8-F5BC926108C8}" v="11" dt="2025-06-14T10:49:05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baro1976@outlook.com" userId="d5098ddb0b952208" providerId="LiveId" clId="{A77F8BC7-4ADE-48EF-AB14-6BA8113530DA}"/>
    <pc:docChg chg="undo custSel addSld modSld">
      <pc:chgData name="hbaro1976@outlook.com" userId="d5098ddb0b952208" providerId="LiveId" clId="{A77F8BC7-4ADE-48EF-AB14-6BA8113530DA}" dt="2025-06-08T06:41:20.267" v="958" actId="14100"/>
      <pc:docMkLst>
        <pc:docMk/>
      </pc:docMkLst>
      <pc:sldChg chg="modSp mod">
        <pc:chgData name="hbaro1976@outlook.com" userId="d5098ddb0b952208" providerId="LiveId" clId="{A77F8BC7-4ADE-48EF-AB14-6BA8113530DA}" dt="2025-06-08T06:17:28.483" v="33" actId="20577"/>
        <pc:sldMkLst>
          <pc:docMk/>
          <pc:sldMk cId="2359515986" sldId="257"/>
        </pc:sldMkLst>
        <pc:spChg chg="mod">
          <ac:chgData name="hbaro1976@outlook.com" userId="d5098ddb0b952208" providerId="LiveId" clId="{A77F8BC7-4ADE-48EF-AB14-6BA8113530DA}" dt="2025-06-08T06:17:28.483" v="33" actId="20577"/>
          <ac:spMkLst>
            <pc:docMk/>
            <pc:sldMk cId="2359515986" sldId="257"/>
            <ac:spMk id="3" creationId="{819E0062-4F7B-BF20-3AB8-8DC183340680}"/>
          </ac:spMkLst>
        </pc:spChg>
      </pc:sldChg>
      <pc:sldChg chg="modSp mod">
        <pc:chgData name="hbaro1976@outlook.com" userId="d5098ddb0b952208" providerId="LiveId" clId="{A77F8BC7-4ADE-48EF-AB14-6BA8113530DA}" dt="2025-06-08T06:24:16.831" v="186" actId="113"/>
        <pc:sldMkLst>
          <pc:docMk/>
          <pc:sldMk cId="3835518349" sldId="258"/>
        </pc:sldMkLst>
      </pc:sldChg>
      <pc:sldChg chg="modSp new mod">
        <pc:chgData name="hbaro1976@outlook.com" userId="d5098ddb0b952208" providerId="LiveId" clId="{A77F8BC7-4ADE-48EF-AB14-6BA8113530DA}" dt="2025-06-08T06:26:59.117" v="373" actId="20577"/>
        <pc:sldMkLst>
          <pc:docMk/>
          <pc:sldMk cId="3431115710" sldId="259"/>
        </pc:sldMkLst>
        <pc:spChg chg="mod">
          <ac:chgData name="hbaro1976@outlook.com" userId="d5098ddb0b952208" providerId="LiveId" clId="{A77F8BC7-4ADE-48EF-AB14-6BA8113530DA}" dt="2025-06-08T06:24:07.830" v="184" actId="113"/>
          <ac:spMkLst>
            <pc:docMk/>
            <pc:sldMk cId="3431115710" sldId="259"/>
            <ac:spMk id="2" creationId="{B38A78DD-BE77-3C54-73A4-406EE07DBE34}"/>
          </ac:spMkLst>
        </pc:spChg>
        <pc:spChg chg="mod">
          <ac:chgData name="hbaro1976@outlook.com" userId="d5098ddb0b952208" providerId="LiveId" clId="{A77F8BC7-4ADE-48EF-AB14-6BA8113530DA}" dt="2025-06-08T06:26:59.117" v="373" actId="20577"/>
          <ac:spMkLst>
            <pc:docMk/>
            <pc:sldMk cId="3431115710" sldId="259"/>
            <ac:spMk id="3" creationId="{66EE2ADC-F4BD-E546-80AC-3757C9615399}"/>
          </ac:spMkLst>
        </pc:spChg>
      </pc:sldChg>
      <pc:sldChg chg="modSp new mod">
        <pc:chgData name="hbaro1976@outlook.com" userId="d5098ddb0b952208" providerId="LiveId" clId="{A77F8BC7-4ADE-48EF-AB14-6BA8113530DA}" dt="2025-06-08T06:35:52.069" v="779" actId="20577"/>
        <pc:sldMkLst>
          <pc:docMk/>
          <pc:sldMk cId="3561986533" sldId="260"/>
        </pc:sldMkLst>
        <pc:spChg chg="mod">
          <ac:chgData name="hbaro1976@outlook.com" userId="d5098ddb0b952208" providerId="LiveId" clId="{A77F8BC7-4ADE-48EF-AB14-6BA8113530DA}" dt="2025-06-08T06:27:43.907" v="392" actId="122"/>
          <ac:spMkLst>
            <pc:docMk/>
            <pc:sldMk cId="3561986533" sldId="260"/>
            <ac:spMk id="2" creationId="{830CE635-3220-C72B-6EBB-27DC866906A3}"/>
          </ac:spMkLst>
        </pc:spChg>
        <pc:spChg chg="mod">
          <ac:chgData name="hbaro1976@outlook.com" userId="d5098ddb0b952208" providerId="LiveId" clId="{A77F8BC7-4ADE-48EF-AB14-6BA8113530DA}" dt="2025-06-08T06:35:52.069" v="779" actId="20577"/>
          <ac:spMkLst>
            <pc:docMk/>
            <pc:sldMk cId="3561986533" sldId="260"/>
            <ac:spMk id="3" creationId="{2409E286-C9FB-6547-2EEC-71A1D20D17B4}"/>
          </ac:spMkLst>
        </pc:spChg>
      </pc:sldChg>
      <pc:sldChg chg="modSp new mod">
        <pc:chgData name="hbaro1976@outlook.com" userId="d5098ddb0b952208" providerId="LiveId" clId="{A77F8BC7-4ADE-48EF-AB14-6BA8113530DA}" dt="2025-06-08T06:41:20.267" v="958" actId="14100"/>
        <pc:sldMkLst>
          <pc:docMk/>
          <pc:sldMk cId="800596271" sldId="261"/>
        </pc:sldMkLst>
        <pc:spChg chg="mod">
          <ac:chgData name="hbaro1976@outlook.com" userId="d5098ddb0b952208" providerId="LiveId" clId="{A77F8BC7-4ADE-48EF-AB14-6BA8113530DA}" dt="2025-06-08T06:37:21.088" v="794" actId="27636"/>
          <ac:spMkLst>
            <pc:docMk/>
            <pc:sldMk cId="800596271" sldId="261"/>
            <ac:spMk id="2" creationId="{1D2B6B6F-0838-08E9-A866-9D0A1216D029}"/>
          </ac:spMkLst>
        </pc:spChg>
        <pc:spChg chg="mod">
          <ac:chgData name="hbaro1976@outlook.com" userId="d5098ddb0b952208" providerId="LiveId" clId="{A77F8BC7-4ADE-48EF-AB14-6BA8113530DA}" dt="2025-06-08T06:41:20.267" v="958" actId="14100"/>
          <ac:spMkLst>
            <pc:docMk/>
            <pc:sldMk cId="800596271" sldId="261"/>
            <ac:spMk id="3" creationId="{4193EA21-68BF-E842-B154-75C39C663757}"/>
          </ac:spMkLst>
        </pc:spChg>
      </pc:sldChg>
    </pc:docChg>
  </pc:docChgLst>
  <pc:docChgLst>
    <pc:chgData name="hbaro1976@outlook.com" userId="d5098ddb0b952208" providerId="LiveId" clId="{3D6A8C43-52AF-473F-B8A8-F5BC926108C8}"/>
    <pc:docChg chg="custSel addSld delSld modSld modShowInfo">
      <pc:chgData name="hbaro1976@outlook.com" userId="d5098ddb0b952208" providerId="LiveId" clId="{3D6A8C43-52AF-473F-B8A8-F5BC926108C8}" dt="2025-06-14T10:49:05.482" v="56"/>
      <pc:docMkLst>
        <pc:docMk/>
      </pc:docMkLst>
      <pc:sldChg chg="modSp mod">
        <pc:chgData name="hbaro1976@outlook.com" userId="d5098ddb0b952208" providerId="LiveId" clId="{3D6A8C43-52AF-473F-B8A8-F5BC926108C8}" dt="2025-06-14T01:10:50.765" v="45" actId="27636"/>
        <pc:sldMkLst>
          <pc:docMk/>
          <pc:sldMk cId="2359515986" sldId="257"/>
        </pc:sldMkLst>
        <pc:spChg chg="mod">
          <ac:chgData name="hbaro1976@outlook.com" userId="d5098ddb0b952208" providerId="LiveId" clId="{3D6A8C43-52AF-473F-B8A8-F5BC926108C8}" dt="2025-06-14T01:10:23.811" v="40" actId="403"/>
          <ac:spMkLst>
            <pc:docMk/>
            <pc:sldMk cId="2359515986" sldId="257"/>
            <ac:spMk id="2" creationId="{F1ADD0B8-F223-0EE0-2B2C-22166E31BB77}"/>
          </ac:spMkLst>
        </pc:spChg>
        <pc:spChg chg="mod">
          <ac:chgData name="hbaro1976@outlook.com" userId="d5098ddb0b952208" providerId="LiveId" clId="{3D6A8C43-52AF-473F-B8A8-F5BC926108C8}" dt="2025-06-14T01:10:50.765" v="45" actId="27636"/>
          <ac:spMkLst>
            <pc:docMk/>
            <pc:sldMk cId="2359515986" sldId="257"/>
            <ac:spMk id="3" creationId="{819E0062-4F7B-BF20-3AB8-8DC183340680}"/>
          </ac:spMkLst>
        </pc:spChg>
      </pc:sldChg>
      <pc:sldChg chg="modSp del mod">
        <pc:chgData name="hbaro1976@outlook.com" userId="d5098ddb0b952208" providerId="LiveId" clId="{3D6A8C43-52AF-473F-B8A8-F5BC926108C8}" dt="2025-06-14T01:11:07.750" v="46" actId="47"/>
        <pc:sldMkLst>
          <pc:docMk/>
          <pc:sldMk cId="3835518349" sldId="258"/>
        </pc:sldMkLst>
        <pc:spChg chg="mod">
          <ac:chgData name="hbaro1976@outlook.com" userId="d5098ddb0b952208" providerId="LiveId" clId="{3D6A8C43-52AF-473F-B8A8-F5BC926108C8}" dt="2025-06-14T01:09:29.961" v="28" actId="21"/>
          <ac:spMkLst>
            <pc:docMk/>
            <pc:sldMk cId="3835518349" sldId="258"/>
            <ac:spMk id="2" creationId="{256ECF57-AAD8-D31A-CFA1-CC4FDE24E373}"/>
          </ac:spMkLst>
        </pc:spChg>
      </pc:sldChg>
      <pc:sldChg chg="modAnim">
        <pc:chgData name="hbaro1976@outlook.com" userId="d5098ddb0b952208" providerId="LiveId" clId="{3D6A8C43-52AF-473F-B8A8-F5BC926108C8}" dt="2025-06-14T10:49:05.482" v="56"/>
        <pc:sldMkLst>
          <pc:docMk/>
          <pc:sldMk cId="800596271" sldId="261"/>
        </pc:sldMkLst>
      </pc:sldChg>
      <pc:sldChg chg="modSp new mod">
        <pc:chgData name="hbaro1976@outlook.com" userId="d5098ddb0b952208" providerId="LiveId" clId="{3D6A8C43-52AF-473F-B8A8-F5BC926108C8}" dt="2025-06-14T01:08:32.321" v="27" actId="14100"/>
        <pc:sldMkLst>
          <pc:docMk/>
          <pc:sldMk cId="1271730486" sldId="263"/>
        </pc:sldMkLst>
        <pc:spChg chg="mod">
          <ac:chgData name="hbaro1976@outlook.com" userId="d5098ddb0b952208" providerId="LiveId" clId="{3D6A8C43-52AF-473F-B8A8-F5BC926108C8}" dt="2025-06-14T01:08:32.321" v="27" actId="14100"/>
          <ac:spMkLst>
            <pc:docMk/>
            <pc:sldMk cId="1271730486" sldId="263"/>
            <ac:spMk id="2" creationId="{D21F0FFB-56C4-2F67-27FA-9F09DA1B16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82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7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378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344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3362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625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751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1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3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8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2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9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7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2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DD0B8-F223-0EE0-2B2C-22166E31B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4089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Ode to Autumn</a:t>
            </a:r>
            <a:br>
              <a:rPr lang="en-US" sz="6000" b="1" dirty="0"/>
            </a:br>
            <a:r>
              <a:rPr lang="en-US" sz="6000" b="1" dirty="0"/>
              <a:t>(</a:t>
            </a:r>
            <a:r>
              <a:rPr lang="en-US" sz="4400" b="1" i="1" dirty="0"/>
              <a:t>John Keats</a:t>
            </a:r>
            <a:r>
              <a:rPr lang="en-US" sz="4400" b="1" dirty="0"/>
              <a:t>)</a:t>
            </a:r>
            <a:br>
              <a:rPr lang="en-US" sz="4400" b="1" dirty="0"/>
            </a:br>
            <a:r>
              <a:rPr lang="en-US" sz="2700" b="1" dirty="0"/>
              <a:t>(1795 – 1821)</a:t>
            </a:r>
            <a:br>
              <a:rPr lang="en-US" sz="2700" b="1" dirty="0"/>
            </a:br>
            <a:endParaRPr lang="en-IN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E0062-4F7B-BF20-3AB8-8DC183340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954" y="3839499"/>
            <a:ext cx="4289047" cy="220186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Presented by</a:t>
            </a:r>
          </a:p>
          <a:p>
            <a:r>
              <a:rPr lang="en-US" sz="2800" dirty="0"/>
              <a:t>Hemanta Baro</a:t>
            </a:r>
          </a:p>
          <a:p>
            <a:r>
              <a:rPr lang="en-US" sz="2800" dirty="0"/>
              <a:t>Asst. Professor</a:t>
            </a:r>
          </a:p>
          <a:p>
            <a:r>
              <a:rPr lang="en-US" sz="2800" dirty="0"/>
              <a:t>Dept. of English</a:t>
            </a:r>
          </a:p>
          <a:p>
            <a:r>
              <a:rPr lang="en-US" sz="2800" dirty="0" err="1"/>
              <a:t>Salbari</a:t>
            </a:r>
            <a:r>
              <a:rPr lang="en-US" sz="2800" dirty="0"/>
              <a:t> College</a:t>
            </a:r>
          </a:p>
        </p:txBody>
      </p:sp>
    </p:spTree>
    <p:extLst>
      <p:ext uri="{BB962C8B-B14F-4D97-AF65-F5344CB8AC3E}">
        <p14:creationId xmlns:p14="http://schemas.microsoft.com/office/powerpoint/2010/main" val="235951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1EEFA-7919-7F50-6222-5EA972E7F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Objective </a:t>
            </a:r>
            <a:endParaRPr lang="en-IN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9824B-7D06-BDFA-4359-391DC2087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For FYUGP</a:t>
            </a:r>
          </a:p>
          <a:p>
            <a:r>
              <a:rPr lang="en-IN" dirty="0"/>
              <a:t>BA 1</a:t>
            </a:r>
            <a:r>
              <a:rPr lang="en-IN" baseline="30000" dirty="0"/>
              <a:t>st</a:t>
            </a:r>
            <a:r>
              <a:rPr lang="en-IN" dirty="0"/>
              <a:t> Semester</a:t>
            </a:r>
            <a:endParaRPr lang="en-US" dirty="0"/>
          </a:p>
          <a:p>
            <a:r>
              <a:rPr lang="en-US" dirty="0"/>
              <a:t>Student will learn about the salient feature of romantic poetry</a:t>
            </a:r>
          </a:p>
          <a:p>
            <a:r>
              <a:rPr lang="en-US" dirty="0"/>
              <a:t>Nature and Music,</a:t>
            </a:r>
          </a:p>
          <a:p>
            <a:r>
              <a:rPr lang="en-US" dirty="0"/>
              <a:t>Student will able to learn what an ode.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8099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A78DD-BE77-3C54-73A4-406EE07DB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Some important works</a:t>
            </a:r>
            <a:endParaRPr lang="en-IN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E2ADC-F4BD-E546-80AC-3757C9615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Endymion </a:t>
            </a:r>
          </a:p>
          <a:p>
            <a:r>
              <a:rPr lang="en-US" dirty="0"/>
              <a:t>Ode on a Grecian Urn</a:t>
            </a:r>
          </a:p>
          <a:p>
            <a:r>
              <a:rPr lang="en-US" dirty="0"/>
              <a:t>La Belle Dame Sans Merci</a:t>
            </a:r>
          </a:p>
          <a:p>
            <a:r>
              <a:rPr lang="en-US" dirty="0"/>
              <a:t>Ode to Autumn</a:t>
            </a:r>
          </a:p>
          <a:p>
            <a:r>
              <a:rPr lang="en-US" dirty="0"/>
              <a:t>Ode on Melancholy</a:t>
            </a:r>
          </a:p>
          <a:p>
            <a:r>
              <a:rPr lang="en-US" dirty="0"/>
              <a:t>Ode to Psyche</a:t>
            </a:r>
          </a:p>
          <a:p>
            <a:r>
              <a:rPr lang="en-US" dirty="0"/>
              <a:t>Isabella </a:t>
            </a:r>
          </a:p>
          <a:p>
            <a:r>
              <a:rPr lang="en-US" dirty="0"/>
              <a:t>Ode to a Nightingale</a:t>
            </a:r>
          </a:p>
          <a:p>
            <a:r>
              <a:rPr lang="en-US" dirty="0"/>
              <a:t>On First Looking into Chapman’s Homer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111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CE635-3220-C72B-6EBB-27DC86690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/>
              <a:t>Introduction </a:t>
            </a:r>
            <a:endParaRPr lang="en-IN" sz="44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9E286-C9FB-6547-2EEC-71A1D20D1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Ode to Autumn is an English Romantic poem.</a:t>
            </a:r>
          </a:p>
          <a:p>
            <a:r>
              <a:rPr lang="en-US" dirty="0"/>
              <a:t>Ode to Autumn is the final work in a group of poems known as Keats’ “1819 Odes”.</a:t>
            </a:r>
          </a:p>
          <a:p>
            <a:r>
              <a:rPr lang="en-US" dirty="0"/>
              <a:t>Ode to Autumn after a walk near Westminster one autumnal evening.</a:t>
            </a:r>
          </a:p>
          <a:p>
            <a:r>
              <a:rPr lang="en-US" dirty="0"/>
              <a:t>The poem has three eleven-line stanzas.</a:t>
            </a:r>
          </a:p>
          <a:p>
            <a:r>
              <a:rPr lang="en-US" dirty="0"/>
              <a:t>The poem is one of the finest odes of John Kears.</a:t>
            </a:r>
          </a:p>
          <a:p>
            <a:r>
              <a:rPr lang="en-US" dirty="0"/>
              <a:t>Ode to Autumn is a simple lyric poem.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198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B6B6F-0838-08E9-A866-9D0A1216D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4065"/>
          </a:xfrm>
        </p:spPr>
        <p:txBody>
          <a:bodyPr>
            <a:normAutofit fontScale="90000"/>
          </a:bodyPr>
          <a:lstStyle/>
          <a:p>
            <a:r>
              <a:rPr lang="en-US" sz="4400" b="1" u="sng" dirty="0"/>
              <a:t>Summary</a:t>
            </a:r>
            <a:br>
              <a:rPr lang="en-US" sz="4400" b="1" u="sng" dirty="0"/>
            </a:br>
            <a:endParaRPr lang="en-IN" sz="44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3EA21-68BF-E842-B154-75C39C663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2155"/>
            <a:ext cx="8596668" cy="473914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>
                <a:highlight>
                  <a:srgbClr val="C0C0C0"/>
                </a:highlight>
              </a:rPr>
              <a:t>Stanza -1</a:t>
            </a:r>
          </a:p>
          <a:p>
            <a:r>
              <a:rPr lang="en-US" dirty="0">
                <a:solidFill>
                  <a:schemeClr val="accent2"/>
                </a:solidFill>
              </a:rPr>
              <a:t>The poet address about the season, Autumn.</a:t>
            </a:r>
          </a:p>
          <a:p>
            <a:pPr marL="0" indent="0"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sz="2200" dirty="0">
                <a:highlight>
                  <a:srgbClr val="C0C0C0"/>
                </a:highlight>
              </a:rPr>
              <a:t>Stanza-2</a:t>
            </a:r>
          </a:p>
          <a:p>
            <a:r>
              <a:rPr lang="en-US" dirty="0">
                <a:solidFill>
                  <a:srgbClr val="C00000"/>
                </a:solidFill>
              </a:rPr>
              <a:t>Harvester</a:t>
            </a:r>
          </a:p>
          <a:p>
            <a:r>
              <a:rPr lang="en-US" dirty="0">
                <a:solidFill>
                  <a:srgbClr val="C00000"/>
                </a:solidFill>
              </a:rPr>
              <a:t>Reaper</a:t>
            </a:r>
          </a:p>
          <a:p>
            <a:r>
              <a:rPr lang="en-US" dirty="0">
                <a:solidFill>
                  <a:srgbClr val="C00000"/>
                </a:solidFill>
              </a:rPr>
              <a:t>Gleaner</a:t>
            </a:r>
          </a:p>
          <a:p>
            <a:r>
              <a:rPr lang="en-US" dirty="0">
                <a:solidFill>
                  <a:srgbClr val="C00000"/>
                </a:solidFill>
              </a:rPr>
              <a:t>Cider pressure</a:t>
            </a:r>
          </a:p>
          <a:p>
            <a:pPr algn="ctr"/>
            <a:r>
              <a:rPr lang="en-US" sz="2200" dirty="0">
                <a:highlight>
                  <a:srgbClr val="C0C0C0"/>
                </a:highlight>
              </a:rPr>
              <a:t>stanza -3</a:t>
            </a:r>
          </a:p>
          <a:p>
            <a:r>
              <a:rPr lang="en-US" dirty="0">
                <a:solidFill>
                  <a:srgbClr val="7030A0"/>
                </a:solidFill>
              </a:rPr>
              <a:t>Music</a:t>
            </a:r>
          </a:p>
          <a:p>
            <a:r>
              <a:rPr lang="en-IN" dirty="0">
                <a:solidFill>
                  <a:srgbClr val="7030A0"/>
                </a:solidFill>
              </a:rPr>
              <a:t>Insect</a:t>
            </a:r>
          </a:p>
          <a:p>
            <a:r>
              <a:rPr lang="en-IN" dirty="0">
                <a:solidFill>
                  <a:srgbClr val="7030A0"/>
                </a:solidFill>
              </a:rPr>
              <a:t>Animal</a:t>
            </a:r>
          </a:p>
          <a:p>
            <a:r>
              <a:rPr lang="en-IN" dirty="0">
                <a:solidFill>
                  <a:srgbClr val="7030A0"/>
                </a:solidFill>
              </a:rPr>
              <a:t>Bird </a:t>
            </a:r>
          </a:p>
        </p:txBody>
      </p:sp>
    </p:spTree>
    <p:extLst>
      <p:ext uri="{BB962C8B-B14F-4D97-AF65-F5344CB8AC3E}">
        <p14:creationId xmlns:p14="http://schemas.microsoft.com/office/powerpoint/2010/main" val="80059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F0FFB-56C4-2F67-27FA-9F09DA1B1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693542">
            <a:off x="1233084" y="2562238"/>
            <a:ext cx="8596668" cy="3080619"/>
          </a:xfrm>
        </p:spPr>
        <p:txBody>
          <a:bodyPr>
            <a:normAutofit/>
          </a:bodyPr>
          <a:lstStyle/>
          <a:p>
            <a:r>
              <a:rPr lang="en-US" sz="8000" dirty="0">
                <a:latin typeface="Algerian" panose="04020705040A02060702" pitchFamily="82" charset="0"/>
              </a:rPr>
              <a:t>Thank you</a:t>
            </a:r>
            <a:endParaRPr lang="en-IN" sz="80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9946C-48CF-53E8-60FA-EA6D9CEB9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17304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190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Algerian</vt:lpstr>
      <vt:lpstr>Arial</vt:lpstr>
      <vt:lpstr>Trebuchet MS</vt:lpstr>
      <vt:lpstr>Wingdings 3</vt:lpstr>
      <vt:lpstr>Facet</vt:lpstr>
      <vt:lpstr>Ode to Autumn (John Keats) (1795 – 1821) </vt:lpstr>
      <vt:lpstr>Objective </vt:lpstr>
      <vt:lpstr>Some important works</vt:lpstr>
      <vt:lpstr>Introduction </vt:lpstr>
      <vt:lpstr>Summary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hbaro1976@outlook.com</dc:creator>
  <cp:lastModifiedBy>hbaro1976@outlook.com</cp:lastModifiedBy>
  <cp:revision>6</cp:revision>
  <dcterms:created xsi:type="dcterms:W3CDTF">2025-06-08T06:01:02Z</dcterms:created>
  <dcterms:modified xsi:type="dcterms:W3CDTF">2025-06-14T10:49:14Z</dcterms:modified>
</cp:coreProperties>
</file>