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4" r:id="rId5"/>
    <p:sldId id="286" r:id="rId6"/>
    <p:sldId id="287" r:id="rId7"/>
    <p:sldId id="297" r:id="rId8"/>
    <p:sldId id="298" r:id="rId9"/>
    <p:sldId id="285" r:id="rId10"/>
    <p:sldId id="262" r:id="rId11"/>
    <p:sldId id="296" r:id="rId12"/>
    <p:sldId id="295"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74"/>
    <a:srgbClr val="2A9D8F"/>
    <a:srgbClr val="97EFD3"/>
    <a:srgbClr val="E9C46A"/>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465BD-1CE5-4B64-BBA3-A63F7737E78C}" v="119" dt="2025-08-03T13:30:08.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99" autoAdjust="0"/>
  </p:normalViewPr>
  <p:slideViewPr>
    <p:cSldViewPr snapToGrid="0" snapToObjects="1" showGuides="1">
      <p:cViewPr varScale="1">
        <p:scale>
          <a:sx n="72" d="100"/>
          <a:sy n="72" d="100"/>
        </p:scale>
        <p:origin x="1104" y="53"/>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baricollege@hotmail.com" userId="0dd27909b0c91d56" providerId="LiveId" clId="{AA7465BD-1CE5-4B64-BBA3-A63F7737E78C}"/>
    <pc:docChg chg="undo custSel delSld modSld">
      <pc:chgData name="salbaricollege@hotmail.com" userId="0dd27909b0c91d56" providerId="LiveId" clId="{AA7465BD-1CE5-4B64-BBA3-A63F7737E78C}" dt="2025-08-03T13:30:08.576" v="1597"/>
      <pc:docMkLst>
        <pc:docMk/>
      </pc:docMkLst>
      <pc:sldChg chg="addSp delSp modSp del mod modTransition">
        <pc:chgData name="salbaricollege@hotmail.com" userId="0dd27909b0c91d56" providerId="LiveId" clId="{AA7465BD-1CE5-4B64-BBA3-A63F7737E78C}" dt="2025-08-03T13:06:49.087" v="1424" actId="2696"/>
        <pc:sldMkLst>
          <pc:docMk/>
          <pc:sldMk cId="2831084956" sldId="261"/>
        </pc:sldMkLst>
        <pc:spChg chg="add del mod">
          <ac:chgData name="salbaricollege@hotmail.com" userId="0dd27909b0c91d56" providerId="LiveId" clId="{AA7465BD-1CE5-4B64-BBA3-A63F7737E78C}" dt="2025-08-03T11:43:43.301" v="448" actId="478"/>
          <ac:spMkLst>
            <pc:docMk/>
            <pc:sldMk cId="2831084956" sldId="261"/>
            <ac:spMk id="5" creationId="{95854A7E-7B8A-7D26-0AC7-8CC4E367D0FE}"/>
          </ac:spMkLst>
        </pc:spChg>
        <pc:spChg chg="add del mod">
          <ac:chgData name="salbaricollege@hotmail.com" userId="0dd27909b0c91d56" providerId="LiveId" clId="{AA7465BD-1CE5-4B64-BBA3-A63F7737E78C}" dt="2025-08-03T11:43:53.447" v="453" actId="478"/>
          <ac:spMkLst>
            <pc:docMk/>
            <pc:sldMk cId="2831084956" sldId="261"/>
            <ac:spMk id="8" creationId="{9CCAE5FD-2CAF-9BC0-364E-EE49A00560C2}"/>
          </ac:spMkLst>
        </pc:spChg>
        <pc:spChg chg="add del mod">
          <ac:chgData name="salbaricollege@hotmail.com" userId="0dd27909b0c91d56" providerId="LiveId" clId="{AA7465BD-1CE5-4B64-BBA3-A63F7737E78C}" dt="2025-08-03T11:43:59.759" v="457" actId="478"/>
          <ac:spMkLst>
            <pc:docMk/>
            <pc:sldMk cId="2831084956" sldId="261"/>
            <ac:spMk id="10" creationId="{15465686-FE35-C502-6C45-572A1AACCBBE}"/>
          </ac:spMkLst>
        </pc:spChg>
        <pc:spChg chg="add del mod">
          <ac:chgData name="salbaricollege@hotmail.com" userId="0dd27909b0c91d56" providerId="LiveId" clId="{AA7465BD-1CE5-4B64-BBA3-A63F7737E78C}" dt="2025-08-03T11:51:17.051" v="605" actId="478"/>
          <ac:spMkLst>
            <pc:docMk/>
            <pc:sldMk cId="2831084956" sldId="261"/>
            <ac:spMk id="11" creationId="{A437EB60-4C16-6E90-FA1C-4A23482BFF2E}"/>
          </ac:spMkLst>
        </pc:spChg>
        <pc:spChg chg="add del mod">
          <ac:chgData name="salbaricollege@hotmail.com" userId="0dd27909b0c91d56" providerId="LiveId" clId="{AA7465BD-1CE5-4B64-BBA3-A63F7737E78C}" dt="2025-08-03T11:46:31.885" v="549" actId="478"/>
          <ac:spMkLst>
            <pc:docMk/>
            <pc:sldMk cId="2831084956" sldId="261"/>
            <ac:spMk id="12" creationId="{D96FD489-EBA5-8AEF-B740-A12F0553C350}"/>
          </ac:spMkLst>
        </pc:spChg>
        <pc:spChg chg="add del mod">
          <ac:chgData name="salbaricollege@hotmail.com" userId="0dd27909b0c91d56" providerId="LiveId" clId="{AA7465BD-1CE5-4B64-BBA3-A63F7737E78C}" dt="2025-08-03T12:14:36.968" v="743" actId="478"/>
          <ac:spMkLst>
            <pc:docMk/>
            <pc:sldMk cId="2831084956" sldId="261"/>
            <ac:spMk id="13" creationId="{61C3A613-F896-A93D-9D1B-AA20104DBB8F}"/>
          </ac:spMkLst>
        </pc:spChg>
        <pc:spChg chg="add del mod">
          <ac:chgData name="salbaricollege@hotmail.com" userId="0dd27909b0c91d56" providerId="LiveId" clId="{AA7465BD-1CE5-4B64-BBA3-A63F7737E78C}" dt="2025-08-03T11:51:14.486" v="603" actId="478"/>
          <ac:spMkLst>
            <pc:docMk/>
            <pc:sldMk cId="2831084956" sldId="261"/>
            <ac:spMk id="14" creationId="{6C34DFFB-176E-34DA-8575-11C3707F94FC}"/>
          </ac:spMkLst>
        </pc:spChg>
        <pc:spChg chg="add mod">
          <ac:chgData name="salbaricollege@hotmail.com" userId="0dd27909b0c91d56" providerId="LiveId" clId="{AA7465BD-1CE5-4B64-BBA3-A63F7737E78C}" dt="2025-08-03T11:49:40.907" v="602" actId="767"/>
          <ac:spMkLst>
            <pc:docMk/>
            <pc:sldMk cId="2831084956" sldId="261"/>
            <ac:spMk id="15" creationId="{1DD1428E-5C8B-E0FE-44BF-F7A49BA1DEEC}"/>
          </ac:spMkLst>
        </pc:spChg>
        <pc:spChg chg="add del mod">
          <ac:chgData name="salbaricollege@hotmail.com" userId="0dd27909b0c91d56" providerId="LiveId" clId="{AA7465BD-1CE5-4B64-BBA3-A63F7737E78C}" dt="2025-08-03T12:04:15.953" v="708" actId="478"/>
          <ac:spMkLst>
            <pc:docMk/>
            <pc:sldMk cId="2831084956" sldId="261"/>
            <ac:spMk id="16" creationId="{C876EF91-0850-A120-451E-E1130654B7D2}"/>
          </ac:spMkLst>
        </pc:spChg>
        <pc:spChg chg="del mod">
          <ac:chgData name="salbaricollege@hotmail.com" userId="0dd27909b0c91d56" providerId="LiveId" clId="{AA7465BD-1CE5-4B64-BBA3-A63F7737E78C}" dt="2025-08-03T11:43:51.382" v="451" actId="478"/>
          <ac:spMkLst>
            <pc:docMk/>
            <pc:sldMk cId="2831084956" sldId="261"/>
            <ac:spMk id="17" creationId="{135DEC17-7793-A28F-6420-878EDB94ED9C}"/>
          </ac:spMkLst>
        </pc:spChg>
        <pc:spChg chg="add del mod">
          <ac:chgData name="salbaricollege@hotmail.com" userId="0dd27909b0c91d56" providerId="LiveId" clId="{AA7465BD-1CE5-4B64-BBA3-A63F7737E78C}" dt="2025-08-03T12:09:08.557" v="723" actId="478"/>
          <ac:spMkLst>
            <pc:docMk/>
            <pc:sldMk cId="2831084956" sldId="261"/>
            <ac:spMk id="18" creationId="{B8924F86-94E7-008A-4A8A-5BD6047A6468}"/>
          </ac:spMkLst>
        </pc:spChg>
        <pc:spChg chg="add del mod">
          <ac:chgData name="salbaricollege@hotmail.com" userId="0dd27909b0c91d56" providerId="LiveId" clId="{AA7465BD-1CE5-4B64-BBA3-A63F7737E78C}" dt="2025-08-03T12:09:05.840" v="721" actId="478"/>
          <ac:spMkLst>
            <pc:docMk/>
            <pc:sldMk cId="2831084956" sldId="261"/>
            <ac:spMk id="19" creationId="{3D43ED4A-25FF-1391-140B-E58E014F266A}"/>
          </ac:spMkLst>
        </pc:spChg>
        <pc:spChg chg="mod">
          <ac:chgData name="salbaricollege@hotmail.com" userId="0dd27909b0c91d56" providerId="LiveId" clId="{AA7465BD-1CE5-4B64-BBA3-A63F7737E78C}" dt="2025-08-03T12:11:16.116" v="728" actId="27803"/>
          <ac:spMkLst>
            <pc:docMk/>
            <pc:sldMk cId="2831084956" sldId="261"/>
            <ac:spMk id="23" creationId="{8CD92238-6BD5-8B7D-828C-0F945A0B42FE}"/>
          </ac:spMkLst>
        </pc:spChg>
        <pc:spChg chg="mod">
          <ac:chgData name="salbaricollege@hotmail.com" userId="0dd27909b0c91d56" providerId="LiveId" clId="{AA7465BD-1CE5-4B64-BBA3-A63F7737E78C}" dt="2025-08-03T12:11:16.116" v="728" actId="27803"/>
          <ac:spMkLst>
            <pc:docMk/>
            <pc:sldMk cId="2831084956" sldId="261"/>
            <ac:spMk id="24" creationId="{EFFBA829-C8C1-5221-0B7C-E1023B8397FF}"/>
          </ac:spMkLst>
        </pc:spChg>
        <pc:spChg chg="mod">
          <ac:chgData name="salbaricollege@hotmail.com" userId="0dd27909b0c91d56" providerId="LiveId" clId="{AA7465BD-1CE5-4B64-BBA3-A63F7737E78C}" dt="2025-08-03T12:11:16.116" v="728" actId="27803"/>
          <ac:spMkLst>
            <pc:docMk/>
            <pc:sldMk cId="2831084956" sldId="261"/>
            <ac:spMk id="25" creationId="{818EC55A-D482-0520-FA8A-3EE0622C93D9}"/>
          </ac:spMkLst>
        </pc:spChg>
        <pc:spChg chg="mod">
          <ac:chgData name="salbaricollege@hotmail.com" userId="0dd27909b0c91d56" providerId="LiveId" clId="{AA7465BD-1CE5-4B64-BBA3-A63F7737E78C}" dt="2025-08-03T12:11:16.116" v="728" actId="27803"/>
          <ac:spMkLst>
            <pc:docMk/>
            <pc:sldMk cId="2831084956" sldId="261"/>
            <ac:spMk id="26" creationId="{C2CC62FB-81FB-5C99-FEA8-CCCBC44DD6F0}"/>
          </ac:spMkLst>
        </pc:spChg>
        <pc:spChg chg="add del mod">
          <ac:chgData name="salbaricollege@hotmail.com" userId="0dd27909b0c91d56" providerId="LiveId" clId="{AA7465BD-1CE5-4B64-BBA3-A63F7737E78C}" dt="2025-08-03T12:14:09.810" v="738" actId="478"/>
          <ac:spMkLst>
            <pc:docMk/>
            <pc:sldMk cId="2831084956" sldId="261"/>
            <ac:spMk id="27" creationId="{7E5F67B7-4D35-1B0B-6758-5BA559941B2F}"/>
          </ac:spMkLst>
        </pc:spChg>
        <pc:spChg chg="add del mod">
          <ac:chgData name="salbaricollege@hotmail.com" userId="0dd27909b0c91d56" providerId="LiveId" clId="{AA7465BD-1CE5-4B64-BBA3-A63F7737E78C}" dt="2025-08-03T12:14:09.811" v="740"/>
          <ac:spMkLst>
            <pc:docMk/>
            <pc:sldMk cId="2831084956" sldId="261"/>
            <ac:spMk id="28" creationId="{854680AE-0ADB-DC94-A423-FACC2965654C}"/>
          </ac:spMkLst>
        </pc:spChg>
        <pc:spChg chg="add del mod">
          <ac:chgData name="salbaricollege@hotmail.com" userId="0dd27909b0c91d56" providerId="LiveId" clId="{AA7465BD-1CE5-4B64-BBA3-A63F7737E78C}" dt="2025-08-03T12:14:36.969" v="745"/>
          <ac:spMkLst>
            <pc:docMk/>
            <pc:sldMk cId="2831084956" sldId="261"/>
            <ac:spMk id="29" creationId="{F4E0C606-6E37-B7B9-154C-F8ADE8D412C2}"/>
          </ac:spMkLst>
        </pc:spChg>
        <pc:spChg chg="add mod">
          <ac:chgData name="salbaricollege@hotmail.com" userId="0dd27909b0c91d56" providerId="LiveId" clId="{AA7465BD-1CE5-4B64-BBA3-A63F7737E78C}" dt="2025-08-03T12:44:44.842" v="1177" actId="14100"/>
          <ac:spMkLst>
            <pc:docMk/>
            <pc:sldMk cId="2831084956" sldId="261"/>
            <ac:spMk id="30" creationId="{11332E66-4D05-3320-9DD0-3ABEF033EB28}"/>
          </ac:spMkLst>
        </pc:spChg>
        <pc:spChg chg="add mod">
          <ac:chgData name="salbaricollege@hotmail.com" userId="0dd27909b0c91d56" providerId="LiveId" clId="{AA7465BD-1CE5-4B64-BBA3-A63F7737E78C}" dt="2025-08-03T12:28:02.037" v="1001" actId="14100"/>
          <ac:spMkLst>
            <pc:docMk/>
            <pc:sldMk cId="2831084956" sldId="261"/>
            <ac:spMk id="31" creationId="{66C017BF-3A98-5131-C170-0E0F0DD4EABD}"/>
          </ac:spMkLst>
        </pc:spChg>
        <pc:spChg chg="add mod">
          <ac:chgData name="salbaricollege@hotmail.com" userId="0dd27909b0c91d56" providerId="LiveId" clId="{AA7465BD-1CE5-4B64-BBA3-A63F7737E78C}" dt="2025-08-03T12:27:55.261" v="1000" actId="14100"/>
          <ac:spMkLst>
            <pc:docMk/>
            <pc:sldMk cId="2831084956" sldId="261"/>
            <ac:spMk id="32" creationId="{BCFD3771-D8FE-375B-DF2A-BCE9DDBA31F4}"/>
          </ac:spMkLst>
        </pc:spChg>
        <pc:spChg chg="add mod">
          <ac:chgData name="salbaricollege@hotmail.com" userId="0dd27909b0c91d56" providerId="LiveId" clId="{AA7465BD-1CE5-4B64-BBA3-A63F7737E78C}" dt="2025-08-03T12:27:52.768" v="999" actId="14100"/>
          <ac:spMkLst>
            <pc:docMk/>
            <pc:sldMk cId="2831084956" sldId="261"/>
            <ac:spMk id="33" creationId="{57077BA9-FE4A-3828-4D96-6CC339056F81}"/>
          </ac:spMkLst>
        </pc:spChg>
        <pc:spChg chg="add mod">
          <ac:chgData name="salbaricollege@hotmail.com" userId="0dd27909b0c91d56" providerId="LiveId" clId="{AA7465BD-1CE5-4B64-BBA3-A63F7737E78C}" dt="2025-08-03T12:30:30.250" v="1019" actId="207"/>
          <ac:spMkLst>
            <pc:docMk/>
            <pc:sldMk cId="2831084956" sldId="261"/>
            <ac:spMk id="34" creationId="{937189AE-C687-AB89-3142-6AF498086CC6}"/>
          </ac:spMkLst>
        </pc:spChg>
        <pc:spChg chg="add mod">
          <ac:chgData name="salbaricollege@hotmail.com" userId="0dd27909b0c91d56" providerId="LiveId" clId="{AA7465BD-1CE5-4B64-BBA3-A63F7737E78C}" dt="2025-08-03T12:32:56.672" v="1037" actId="207"/>
          <ac:spMkLst>
            <pc:docMk/>
            <pc:sldMk cId="2831084956" sldId="261"/>
            <ac:spMk id="35" creationId="{AE4C413E-553C-6BB7-A915-72FFAB16AC81}"/>
          </ac:spMkLst>
        </pc:spChg>
        <pc:spChg chg="add mod">
          <ac:chgData name="salbaricollege@hotmail.com" userId="0dd27909b0c91d56" providerId="LiveId" clId="{AA7465BD-1CE5-4B64-BBA3-A63F7737E78C}" dt="2025-08-03T12:45:46.726" v="1178" actId="120"/>
          <ac:spMkLst>
            <pc:docMk/>
            <pc:sldMk cId="2831084956" sldId="261"/>
            <ac:spMk id="36" creationId="{810A4B3F-3EA9-32D7-A009-FDF95E16FB79}"/>
          </ac:spMkLst>
        </pc:spChg>
        <pc:spChg chg="add mod">
          <ac:chgData name="salbaricollege@hotmail.com" userId="0dd27909b0c91d56" providerId="LiveId" clId="{AA7465BD-1CE5-4B64-BBA3-A63F7737E78C}" dt="2025-08-03T12:37:13.621" v="1106" actId="14100"/>
          <ac:spMkLst>
            <pc:docMk/>
            <pc:sldMk cId="2831084956" sldId="261"/>
            <ac:spMk id="37" creationId="{5228535D-9AB5-1B8A-F8EA-47475B69A177}"/>
          </ac:spMkLst>
        </pc:spChg>
        <pc:spChg chg="add mod">
          <ac:chgData name="salbaricollege@hotmail.com" userId="0dd27909b0c91d56" providerId="LiveId" clId="{AA7465BD-1CE5-4B64-BBA3-A63F7737E78C}" dt="2025-08-03T12:59:38.040" v="1342" actId="1076"/>
          <ac:spMkLst>
            <pc:docMk/>
            <pc:sldMk cId="2831084956" sldId="261"/>
            <ac:spMk id="38" creationId="{8A3C2F1A-DC06-40AD-86F9-73BFD8F237FE}"/>
          </ac:spMkLst>
        </pc:spChg>
        <pc:spChg chg="add mod">
          <ac:chgData name="salbaricollege@hotmail.com" userId="0dd27909b0c91d56" providerId="LiveId" clId="{AA7465BD-1CE5-4B64-BBA3-A63F7737E78C}" dt="2025-08-03T12:41:50.025" v="1150" actId="14100"/>
          <ac:spMkLst>
            <pc:docMk/>
            <pc:sldMk cId="2831084956" sldId="261"/>
            <ac:spMk id="39" creationId="{EA341CDC-596F-7973-4DD7-D5C6AC7409A8}"/>
          </ac:spMkLst>
        </pc:spChg>
        <pc:spChg chg="add mod">
          <ac:chgData name="salbaricollege@hotmail.com" userId="0dd27909b0c91d56" providerId="LiveId" clId="{AA7465BD-1CE5-4B64-BBA3-A63F7737E78C}" dt="2025-08-03T12:46:01.825" v="1180" actId="14100"/>
          <ac:spMkLst>
            <pc:docMk/>
            <pc:sldMk cId="2831084956" sldId="261"/>
            <ac:spMk id="40" creationId="{6A9D1510-D43C-C7BD-4A70-7A9C3395C54F}"/>
          </ac:spMkLst>
        </pc:spChg>
        <pc:grpChg chg="del mod">
          <ac:chgData name="salbaricollege@hotmail.com" userId="0dd27909b0c91d56" providerId="LiveId" clId="{AA7465BD-1CE5-4B64-BBA3-A63F7737E78C}" dt="2025-08-03T12:11:28.996" v="730" actId="478"/>
          <ac:grpSpMkLst>
            <pc:docMk/>
            <pc:sldMk cId="2831084956" sldId="261"/>
            <ac:grpSpMk id="22" creationId="{58CBA589-EF94-C572-4247-9AA35DD35C57}"/>
          </ac:grpSpMkLst>
        </pc:grpChg>
        <pc:graphicFrameChg chg="del mod">
          <ac:chgData name="salbaricollege@hotmail.com" userId="0dd27909b0c91d56" providerId="LiveId" clId="{AA7465BD-1CE5-4B64-BBA3-A63F7737E78C}" dt="2025-08-03T11:43:56.899" v="455" actId="478"/>
          <ac:graphicFrameMkLst>
            <pc:docMk/>
            <pc:sldMk cId="2831084956" sldId="261"/>
            <ac:graphicFrameMk id="7" creationId="{7E0EC39C-E7E1-4A4A-B298-8D66CD618ECA}"/>
          </ac:graphicFrameMkLst>
        </pc:graphicFrameChg>
        <pc:picChg chg="add del mod">
          <ac:chgData name="salbaricollege@hotmail.com" userId="0dd27909b0c91d56" providerId="LiveId" clId="{AA7465BD-1CE5-4B64-BBA3-A63F7737E78C}" dt="2025-08-03T12:11:16.116" v="728" actId="27803"/>
          <ac:picMkLst>
            <pc:docMk/>
            <pc:sldMk cId="2831084956" sldId="261"/>
            <ac:picMk id="21" creationId="{CB30A060-5F20-7CAB-5F91-02C753F4D24E}"/>
          </ac:picMkLst>
        </pc:picChg>
      </pc:sldChg>
      <pc:sldChg chg="addSp modSp mod modTransition">
        <pc:chgData name="salbaricollege@hotmail.com" userId="0dd27909b0c91d56" providerId="LiveId" clId="{AA7465BD-1CE5-4B64-BBA3-A63F7737E78C}" dt="2025-08-03T13:07:13.623" v="1425"/>
        <pc:sldMkLst>
          <pc:docMk/>
          <pc:sldMk cId="2011023441" sldId="262"/>
        </pc:sldMkLst>
        <pc:spChg chg="add mod">
          <ac:chgData name="salbaricollege@hotmail.com" userId="0dd27909b0c91d56" providerId="LiveId" clId="{AA7465BD-1CE5-4B64-BBA3-A63F7737E78C}" dt="2025-08-03T12:51:05.384" v="1243" actId="20577"/>
          <ac:spMkLst>
            <pc:docMk/>
            <pc:sldMk cId="2011023441" sldId="262"/>
            <ac:spMk id="5" creationId="{A1EB1A84-D2A3-689B-25AA-598FEE011CAE}"/>
          </ac:spMkLst>
        </pc:spChg>
      </pc:sldChg>
      <pc:sldChg chg="addSp modSp mod modTransition modAnim">
        <pc:chgData name="salbaricollege@hotmail.com" userId="0dd27909b0c91d56" providerId="LiveId" clId="{AA7465BD-1CE5-4B64-BBA3-A63F7737E78C}" dt="2025-08-03T03:40:45.424" v="353"/>
        <pc:sldMkLst>
          <pc:docMk/>
          <pc:sldMk cId="4097023305" sldId="284"/>
        </pc:sldMkLst>
        <pc:spChg chg="mod">
          <ac:chgData name="salbaricollege@hotmail.com" userId="0dd27909b0c91d56" providerId="LiveId" clId="{AA7465BD-1CE5-4B64-BBA3-A63F7737E78C}" dt="2025-08-03T03:38:35.396" v="347" actId="207"/>
          <ac:spMkLst>
            <pc:docMk/>
            <pc:sldMk cId="4097023305" sldId="284"/>
            <ac:spMk id="7" creationId="{16E6B5AF-0ECC-5D50-EC4C-79008D484BBF}"/>
          </ac:spMkLst>
        </pc:spChg>
        <pc:spChg chg="mod">
          <ac:chgData name="salbaricollege@hotmail.com" userId="0dd27909b0c91d56" providerId="LiveId" clId="{AA7465BD-1CE5-4B64-BBA3-A63F7737E78C}" dt="2025-08-02T16:41:00.993" v="54" actId="14100"/>
          <ac:spMkLst>
            <pc:docMk/>
            <pc:sldMk cId="4097023305" sldId="284"/>
            <ac:spMk id="10" creationId="{E7A680D0-C954-D2D2-037E-B7E4E9ACE9C8}"/>
          </ac:spMkLst>
        </pc:spChg>
        <pc:picChg chg="add mod">
          <ac:chgData name="salbaricollege@hotmail.com" userId="0dd27909b0c91d56" providerId="LiveId" clId="{AA7465BD-1CE5-4B64-BBA3-A63F7737E78C}" dt="2025-08-03T03:39:17.401" v="349" actId="1076"/>
          <ac:picMkLst>
            <pc:docMk/>
            <pc:sldMk cId="4097023305" sldId="284"/>
            <ac:picMk id="2" creationId="{B148F9E5-FC12-581A-377A-7A88811BFCF1}"/>
          </ac:picMkLst>
        </pc:picChg>
      </pc:sldChg>
      <pc:sldChg chg="addSp delSp modSp mod modTransition chgLayout">
        <pc:chgData name="salbaricollege@hotmail.com" userId="0dd27909b0c91d56" providerId="LiveId" clId="{AA7465BD-1CE5-4B64-BBA3-A63F7737E78C}" dt="2025-08-03T11:41:36.717" v="442"/>
        <pc:sldMkLst>
          <pc:docMk/>
          <pc:sldMk cId="375226397" sldId="285"/>
        </pc:sldMkLst>
        <pc:spChg chg="del mod">
          <ac:chgData name="salbaricollege@hotmail.com" userId="0dd27909b0c91d56" providerId="LiveId" clId="{AA7465BD-1CE5-4B64-BBA3-A63F7737E78C}" dt="2025-08-03T11:38:38.226" v="426" actId="478"/>
          <ac:spMkLst>
            <pc:docMk/>
            <pc:sldMk cId="375226397" sldId="285"/>
            <ac:spMk id="2" creationId="{7B768D10-52FC-614F-89A5-4F793BEFE8EF}"/>
          </ac:spMkLst>
        </pc:spChg>
        <pc:spChg chg="add del mod">
          <ac:chgData name="salbaricollege@hotmail.com" userId="0dd27909b0c91d56" providerId="LiveId" clId="{AA7465BD-1CE5-4B64-BBA3-A63F7737E78C}" dt="2025-08-03T11:38:28.874" v="424" actId="478"/>
          <ac:spMkLst>
            <pc:docMk/>
            <pc:sldMk cId="375226397" sldId="285"/>
            <ac:spMk id="4" creationId="{E6DAA15D-D830-3034-2B0D-2361626E551C}"/>
          </ac:spMkLst>
        </pc:spChg>
        <pc:spChg chg="add del mod">
          <ac:chgData name="salbaricollege@hotmail.com" userId="0dd27909b0c91d56" providerId="LiveId" clId="{AA7465BD-1CE5-4B64-BBA3-A63F7737E78C}" dt="2025-08-03T11:38:40.652" v="428" actId="478"/>
          <ac:spMkLst>
            <pc:docMk/>
            <pc:sldMk cId="375226397" sldId="285"/>
            <ac:spMk id="6" creationId="{7AD931FD-0F4F-5C7E-C0AD-8CA135291F6B}"/>
          </ac:spMkLst>
        </pc:spChg>
        <pc:spChg chg="add del mod">
          <ac:chgData name="salbaricollege@hotmail.com" userId="0dd27909b0c91d56" providerId="LiveId" clId="{AA7465BD-1CE5-4B64-BBA3-A63F7737E78C}" dt="2025-08-03T11:38:46.028" v="432" actId="478"/>
          <ac:spMkLst>
            <pc:docMk/>
            <pc:sldMk cId="375226397" sldId="285"/>
            <ac:spMk id="8" creationId="{89347EED-5D2C-BB3D-A648-8DC1F13EE581}"/>
          </ac:spMkLst>
        </pc:spChg>
        <pc:spChg chg="add del mod">
          <ac:chgData name="salbaricollege@hotmail.com" userId="0dd27909b0c91d56" providerId="LiveId" clId="{AA7465BD-1CE5-4B64-BBA3-A63F7737E78C}" dt="2025-08-03T11:39:24.598" v="434" actId="6264"/>
          <ac:spMkLst>
            <pc:docMk/>
            <pc:sldMk cId="375226397" sldId="285"/>
            <ac:spMk id="9" creationId="{58E2CDFB-1320-86EE-CDB4-74CD3C3A3EF2}"/>
          </ac:spMkLst>
        </pc:spChg>
        <pc:spChg chg="add del mod">
          <ac:chgData name="salbaricollege@hotmail.com" userId="0dd27909b0c91d56" providerId="LiveId" clId="{AA7465BD-1CE5-4B64-BBA3-A63F7737E78C}" dt="2025-08-03T11:39:24.598" v="434" actId="6264"/>
          <ac:spMkLst>
            <pc:docMk/>
            <pc:sldMk cId="375226397" sldId="285"/>
            <ac:spMk id="10" creationId="{0F52E917-7A12-0E82-4FC8-D9A2C2F50CE9}"/>
          </ac:spMkLst>
        </pc:spChg>
        <pc:spChg chg="del mod">
          <ac:chgData name="salbaricollege@hotmail.com" userId="0dd27909b0c91d56" providerId="LiveId" clId="{AA7465BD-1CE5-4B64-BBA3-A63F7737E78C}" dt="2025-08-03T11:38:44.085" v="430" actId="478"/>
          <ac:spMkLst>
            <pc:docMk/>
            <pc:sldMk cId="375226397" sldId="285"/>
            <ac:spMk id="11" creationId="{15C5FD85-E72E-D48C-0D76-91EA628295DE}"/>
          </ac:spMkLst>
        </pc:spChg>
        <pc:spChg chg="add del mod">
          <ac:chgData name="salbaricollege@hotmail.com" userId="0dd27909b0c91d56" providerId="LiveId" clId="{AA7465BD-1CE5-4B64-BBA3-A63F7737E78C}" dt="2025-08-03T11:39:24.598" v="434" actId="6264"/>
          <ac:spMkLst>
            <pc:docMk/>
            <pc:sldMk cId="375226397" sldId="285"/>
            <ac:spMk id="12" creationId="{1B0DAF1B-A28C-77FC-9702-DB4F4B257C69}"/>
          </ac:spMkLst>
        </pc:spChg>
        <pc:picChg chg="add mod">
          <ac:chgData name="salbaricollege@hotmail.com" userId="0dd27909b0c91d56" providerId="LiveId" clId="{AA7465BD-1CE5-4B64-BBA3-A63F7737E78C}" dt="2025-08-03T11:41:07.700" v="440" actId="14100"/>
          <ac:picMkLst>
            <pc:docMk/>
            <pc:sldMk cId="375226397" sldId="285"/>
            <ac:picMk id="13" creationId="{BCC7B8D0-58B6-469F-4CB5-E2F7EC8A53FE}"/>
          </ac:picMkLst>
        </pc:picChg>
        <pc:picChg chg="del mod">
          <ac:chgData name="salbaricollege@hotmail.com" userId="0dd27909b0c91d56" providerId="LiveId" clId="{AA7465BD-1CE5-4B64-BBA3-A63F7737E78C}" dt="2025-08-03T11:38:23.272" v="422" actId="478"/>
          <ac:picMkLst>
            <pc:docMk/>
            <pc:sldMk cId="375226397" sldId="285"/>
            <ac:picMk id="16" creationId="{1AA3A0A8-F2C4-4E9E-F193-425FD8EA094D}"/>
          </ac:picMkLst>
        </pc:picChg>
      </pc:sldChg>
      <pc:sldChg chg="addSp delSp modSp mod modTransition">
        <pc:chgData name="salbaricollege@hotmail.com" userId="0dd27909b0c91d56" providerId="LiveId" clId="{AA7465BD-1CE5-4B64-BBA3-A63F7737E78C}" dt="2025-08-03T04:01:22.726" v="404"/>
        <pc:sldMkLst>
          <pc:docMk/>
          <pc:sldMk cId="681978606" sldId="286"/>
        </pc:sldMkLst>
        <pc:spChg chg="del mod">
          <ac:chgData name="salbaricollege@hotmail.com" userId="0dd27909b0c91d56" providerId="LiveId" clId="{AA7465BD-1CE5-4B64-BBA3-A63F7737E78C}" dt="2025-08-03T03:15:22.246" v="245" actId="478"/>
          <ac:spMkLst>
            <pc:docMk/>
            <pc:sldMk cId="681978606" sldId="286"/>
            <ac:spMk id="2" creationId="{830B3421-27E8-64F7-C72E-A20B3B5BFD28}"/>
          </ac:spMkLst>
        </pc:spChg>
        <pc:spChg chg="del mod">
          <ac:chgData name="salbaricollege@hotmail.com" userId="0dd27909b0c91d56" providerId="LiveId" clId="{AA7465BD-1CE5-4B64-BBA3-A63F7737E78C}" dt="2025-08-03T03:13:57.725" v="225" actId="478"/>
          <ac:spMkLst>
            <pc:docMk/>
            <pc:sldMk cId="681978606" sldId="286"/>
            <ac:spMk id="6" creationId="{79D4236D-E11C-38FC-772B-CE8903600265}"/>
          </ac:spMkLst>
        </pc:spChg>
        <pc:spChg chg="del mod">
          <ac:chgData name="salbaricollege@hotmail.com" userId="0dd27909b0c91d56" providerId="LiveId" clId="{AA7465BD-1CE5-4B64-BBA3-A63F7737E78C}" dt="2025-08-03T03:34:23.979" v="323" actId="478"/>
          <ac:spMkLst>
            <pc:docMk/>
            <pc:sldMk cId="681978606" sldId="286"/>
            <ac:spMk id="7" creationId="{2FC2164E-29EB-0A75-9DCC-C2F08040A581}"/>
          </ac:spMkLst>
        </pc:spChg>
        <pc:spChg chg="del mod">
          <ac:chgData name="salbaricollege@hotmail.com" userId="0dd27909b0c91d56" providerId="LiveId" clId="{AA7465BD-1CE5-4B64-BBA3-A63F7737E78C}" dt="2025-08-03T03:14:40.420" v="239" actId="478"/>
          <ac:spMkLst>
            <pc:docMk/>
            <pc:sldMk cId="681978606" sldId="286"/>
            <ac:spMk id="11" creationId="{64977FAA-28B8-34BB-09CE-CCE6C8C73D62}"/>
          </ac:spMkLst>
        </pc:spChg>
        <pc:spChg chg="del mod">
          <ac:chgData name="salbaricollege@hotmail.com" userId="0dd27909b0c91d56" providerId="LiveId" clId="{AA7465BD-1CE5-4B64-BBA3-A63F7737E78C}" dt="2025-08-03T03:14:34.952" v="235" actId="478"/>
          <ac:spMkLst>
            <pc:docMk/>
            <pc:sldMk cId="681978606" sldId="286"/>
            <ac:spMk id="12" creationId="{8B9D1FB0-0B3C-DCCA-CB4F-4FEAE1317B81}"/>
          </ac:spMkLst>
        </pc:spChg>
        <pc:spChg chg="add del mod">
          <ac:chgData name="salbaricollege@hotmail.com" userId="0dd27909b0c91d56" providerId="LiveId" clId="{AA7465BD-1CE5-4B64-BBA3-A63F7737E78C}" dt="2025-08-03T03:37:02.371" v="343" actId="14100"/>
          <ac:spMkLst>
            <pc:docMk/>
            <pc:sldMk cId="681978606" sldId="286"/>
            <ac:spMk id="16" creationId="{824C1A87-3126-BD47-BA6D-29CFBC589C65}"/>
          </ac:spMkLst>
        </pc:spChg>
        <pc:spChg chg="add del mod">
          <ac:chgData name="salbaricollege@hotmail.com" userId="0dd27909b0c91d56" providerId="LiveId" clId="{AA7465BD-1CE5-4B64-BBA3-A63F7737E78C}" dt="2025-08-03T03:14:03.660" v="227" actId="478"/>
          <ac:spMkLst>
            <pc:docMk/>
            <pc:sldMk cId="681978606" sldId="286"/>
            <ac:spMk id="18" creationId="{C61AE981-177D-D3DC-1155-C2DEF0CE20B7}"/>
          </ac:spMkLst>
        </pc:spChg>
        <pc:spChg chg="add del mod">
          <ac:chgData name="salbaricollege@hotmail.com" userId="0dd27909b0c91d56" providerId="LiveId" clId="{AA7465BD-1CE5-4B64-BBA3-A63F7737E78C}" dt="2025-08-03T03:14:37.841" v="237" actId="478"/>
          <ac:spMkLst>
            <pc:docMk/>
            <pc:sldMk cId="681978606" sldId="286"/>
            <ac:spMk id="20" creationId="{E524203E-498F-76E5-658E-6A32ACEA8CC3}"/>
          </ac:spMkLst>
        </pc:spChg>
        <pc:spChg chg="add del mod">
          <ac:chgData name="salbaricollege@hotmail.com" userId="0dd27909b0c91d56" providerId="LiveId" clId="{AA7465BD-1CE5-4B64-BBA3-A63F7737E78C}" dt="2025-08-03T03:14:42.364" v="241" actId="478"/>
          <ac:spMkLst>
            <pc:docMk/>
            <pc:sldMk cId="681978606" sldId="286"/>
            <ac:spMk id="22" creationId="{E5126521-954E-5653-C625-DFBE8C66AD78}"/>
          </ac:spMkLst>
        </pc:spChg>
        <pc:spChg chg="add del mod">
          <ac:chgData name="salbaricollege@hotmail.com" userId="0dd27909b0c91d56" providerId="LiveId" clId="{AA7465BD-1CE5-4B64-BBA3-A63F7737E78C}" dt="2025-08-03T03:34:49.606" v="325" actId="478"/>
          <ac:spMkLst>
            <pc:docMk/>
            <pc:sldMk cId="681978606" sldId="286"/>
            <ac:spMk id="23" creationId="{F08CBE6D-71FD-5269-59D4-FE3AF6631BB3}"/>
          </ac:spMkLst>
        </pc:spChg>
        <pc:spChg chg="add del mod">
          <ac:chgData name="salbaricollege@hotmail.com" userId="0dd27909b0c91d56" providerId="LiveId" clId="{AA7465BD-1CE5-4B64-BBA3-A63F7737E78C}" dt="2025-08-03T03:36:00.041" v="334" actId="478"/>
          <ac:spMkLst>
            <pc:docMk/>
            <pc:sldMk cId="681978606" sldId="286"/>
            <ac:spMk id="24" creationId="{8D1EC688-CE97-6DB1-D02B-DC69601A34F1}"/>
          </ac:spMkLst>
        </pc:spChg>
        <pc:picChg chg="add del mod">
          <ac:chgData name="salbaricollege@hotmail.com" userId="0dd27909b0c91d56" providerId="LiveId" clId="{AA7465BD-1CE5-4B64-BBA3-A63F7737E78C}" dt="2025-08-03T03:34:23.979" v="323" actId="478"/>
          <ac:picMkLst>
            <pc:docMk/>
            <pc:sldMk cId="681978606" sldId="286"/>
            <ac:picMk id="1026" creationId="{C783EC98-7169-6E46-F89B-422543498E20}"/>
          </ac:picMkLst>
        </pc:picChg>
        <pc:picChg chg="add del mod">
          <ac:chgData name="salbaricollege@hotmail.com" userId="0dd27909b0c91d56" providerId="LiveId" clId="{AA7465BD-1CE5-4B64-BBA3-A63F7737E78C}" dt="2025-08-03T03:36:00.041" v="334" actId="478"/>
          <ac:picMkLst>
            <pc:docMk/>
            <pc:sldMk cId="681978606" sldId="286"/>
            <ac:picMk id="1028" creationId="{E6F97A14-1A1C-4AED-BE73-55A4E487EB66}"/>
          </ac:picMkLst>
        </pc:picChg>
        <pc:picChg chg="add mod">
          <ac:chgData name="salbaricollege@hotmail.com" userId="0dd27909b0c91d56" providerId="LiveId" clId="{AA7465BD-1CE5-4B64-BBA3-A63F7737E78C}" dt="2025-08-03T03:37:06.328" v="344" actId="14100"/>
          <ac:picMkLst>
            <pc:docMk/>
            <pc:sldMk cId="681978606" sldId="286"/>
            <ac:picMk id="1030" creationId="{3F52F2DF-134C-14BB-83FF-63011A2F6869}"/>
          </ac:picMkLst>
        </pc:picChg>
        <pc:inkChg chg="add">
          <ac:chgData name="salbaricollege@hotmail.com" userId="0dd27909b0c91d56" providerId="LiveId" clId="{AA7465BD-1CE5-4B64-BBA3-A63F7737E78C}" dt="2025-08-03T04:01:22.726" v="404"/>
          <ac:inkMkLst>
            <pc:docMk/>
            <pc:sldMk cId="681978606" sldId="286"/>
            <ac:inkMk id="2" creationId="{0405973C-501D-90AD-84D8-A77D78031728}"/>
          </ac:inkMkLst>
        </pc:inkChg>
      </pc:sldChg>
      <pc:sldChg chg="addSp delSp modSp mod modTransition modClrScheme chgLayout">
        <pc:chgData name="salbaricollege@hotmail.com" userId="0dd27909b0c91d56" providerId="LiveId" clId="{AA7465BD-1CE5-4B64-BBA3-A63F7737E78C}" dt="2025-08-03T03:41:38.460" v="357"/>
        <pc:sldMkLst>
          <pc:docMk/>
          <pc:sldMk cId="3780002892" sldId="287"/>
        </pc:sldMkLst>
        <pc:spChg chg="del mod">
          <ac:chgData name="salbaricollege@hotmail.com" userId="0dd27909b0c91d56" providerId="LiveId" clId="{AA7465BD-1CE5-4B64-BBA3-A63F7737E78C}" dt="2025-08-03T03:18:20.803" v="273" actId="478"/>
          <ac:spMkLst>
            <pc:docMk/>
            <pc:sldMk cId="3780002892" sldId="287"/>
            <ac:spMk id="3" creationId="{665BC0F7-9BAB-2ADE-CF39-13047262085B}"/>
          </ac:spMkLst>
        </pc:spChg>
        <pc:spChg chg="del mod">
          <ac:chgData name="salbaricollege@hotmail.com" userId="0dd27909b0c91d56" providerId="LiveId" clId="{AA7465BD-1CE5-4B64-BBA3-A63F7737E78C}" dt="2025-08-03T03:18:15.855" v="269" actId="478"/>
          <ac:spMkLst>
            <pc:docMk/>
            <pc:sldMk cId="3780002892" sldId="287"/>
            <ac:spMk id="4" creationId="{F7F72EA7-7448-EA7A-DE1C-33CD1331CDA4}"/>
          </ac:spMkLst>
        </pc:spChg>
        <pc:spChg chg="add del mod">
          <ac:chgData name="salbaricollege@hotmail.com" userId="0dd27909b0c91d56" providerId="LiveId" clId="{AA7465BD-1CE5-4B64-BBA3-A63F7737E78C}" dt="2025-08-03T03:18:18.764" v="271" actId="478"/>
          <ac:spMkLst>
            <pc:docMk/>
            <pc:sldMk cId="3780002892" sldId="287"/>
            <ac:spMk id="5" creationId="{869FA0C5-A8A9-B3C2-9934-38BB5B3BC0E7}"/>
          </ac:spMkLst>
        </pc:spChg>
        <pc:spChg chg="mod ord">
          <ac:chgData name="salbaricollege@hotmail.com" userId="0dd27909b0c91d56" providerId="LiveId" clId="{AA7465BD-1CE5-4B64-BBA3-A63F7737E78C}" dt="2025-08-03T03:19:31.774" v="281" actId="700"/>
          <ac:spMkLst>
            <pc:docMk/>
            <pc:sldMk cId="3780002892" sldId="287"/>
            <ac:spMk id="7" creationId="{AA825C49-A1AB-D377-2071-D29B1E667AA9}"/>
          </ac:spMkLst>
        </pc:spChg>
        <pc:spChg chg="add del mod">
          <ac:chgData name="salbaricollege@hotmail.com" userId="0dd27909b0c91d56" providerId="LiveId" clId="{AA7465BD-1CE5-4B64-BBA3-A63F7737E78C}" dt="2025-08-03T03:18:22.955" v="275" actId="478"/>
          <ac:spMkLst>
            <pc:docMk/>
            <pc:sldMk cId="3780002892" sldId="287"/>
            <ac:spMk id="9" creationId="{824E1D3A-2BA1-5974-1BED-D91228F83923}"/>
          </ac:spMkLst>
        </pc:spChg>
        <pc:spChg chg="add del mod">
          <ac:chgData name="salbaricollege@hotmail.com" userId="0dd27909b0c91d56" providerId="LiveId" clId="{AA7465BD-1CE5-4B64-BBA3-A63F7737E78C}" dt="2025-08-03T03:18:29.816" v="279" actId="478"/>
          <ac:spMkLst>
            <pc:docMk/>
            <pc:sldMk cId="3780002892" sldId="287"/>
            <ac:spMk id="11" creationId="{4B884B83-92F8-9856-E394-A5E4C0D87ACE}"/>
          </ac:spMkLst>
        </pc:spChg>
        <pc:spChg chg="add del mod ord">
          <ac:chgData name="salbaricollege@hotmail.com" userId="0dd27909b0c91d56" providerId="LiveId" clId="{AA7465BD-1CE5-4B64-BBA3-A63F7737E78C}" dt="2025-08-03T03:19:31.774" v="281" actId="700"/>
          <ac:spMkLst>
            <pc:docMk/>
            <pc:sldMk cId="3780002892" sldId="287"/>
            <ac:spMk id="12" creationId="{BAF45836-1DBA-4E80-9470-FA3DDBD857E4}"/>
          </ac:spMkLst>
        </pc:spChg>
        <pc:spChg chg="add mod ord">
          <ac:chgData name="salbaricollege@hotmail.com" userId="0dd27909b0c91d56" providerId="LiveId" clId="{AA7465BD-1CE5-4B64-BBA3-A63F7737E78C}" dt="2025-08-03T03:37:37.127" v="346" actId="207"/>
          <ac:spMkLst>
            <pc:docMk/>
            <pc:sldMk cId="3780002892" sldId="287"/>
            <ac:spMk id="13" creationId="{A2742D07-5E6E-40C2-B889-BF6F54C5D6A4}"/>
          </ac:spMkLst>
        </pc:spChg>
        <pc:spChg chg="add mod ord">
          <ac:chgData name="salbaricollege@hotmail.com" userId="0dd27909b0c91d56" providerId="LiveId" clId="{AA7465BD-1CE5-4B64-BBA3-A63F7737E78C}" dt="2025-08-03T03:37:28.273" v="345" actId="207"/>
          <ac:spMkLst>
            <pc:docMk/>
            <pc:sldMk cId="3780002892" sldId="287"/>
            <ac:spMk id="14" creationId="{BD0F82BD-8727-2AE6-F5E5-F24A8DCA0E2E}"/>
          </ac:spMkLst>
        </pc:spChg>
        <pc:picChg chg="del mod">
          <ac:chgData name="salbaricollege@hotmail.com" userId="0dd27909b0c91d56" providerId="LiveId" clId="{AA7465BD-1CE5-4B64-BBA3-A63F7737E78C}" dt="2025-08-03T03:18:26.988" v="277" actId="478"/>
          <ac:picMkLst>
            <pc:docMk/>
            <pc:sldMk cId="3780002892" sldId="287"/>
            <ac:picMk id="6" creationId="{4E814E97-AF39-125E-0B54-4E4128D34B6C}"/>
          </ac:picMkLst>
        </pc:picChg>
      </pc:sldChg>
      <pc:sldChg chg="del">
        <pc:chgData name="salbaricollege@hotmail.com" userId="0dd27909b0c91d56" providerId="LiveId" clId="{AA7465BD-1CE5-4B64-BBA3-A63F7737E78C}" dt="2025-08-03T12:51:39.084" v="1244" actId="2696"/>
        <pc:sldMkLst>
          <pc:docMk/>
          <pc:sldMk cId="613288997" sldId="288"/>
        </pc:sldMkLst>
      </pc:sldChg>
      <pc:sldChg chg="addSp delSp modSp mod modAnim">
        <pc:chgData name="salbaricollege@hotmail.com" userId="0dd27909b0c91d56" providerId="LiveId" clId="{AA7465BD-1CE5-4B64-BBA3-A63F7737E78C}" dt="2025-08-03T13:27:50.399" v="1593"/>
        <pc:sldMkLst>
          <pc:docMk/>
          <pc:sldMk cId="559354457" sldId="289"/>
        </pc:sldMkLst>
        <pc:spChg chg="mod">
          <ac:chgData name="salbaricollege@hotmail.com" userId="0dd27909b0c91d56" providerId="LiveId" clId="{AA7465BD-1CE5-4B64-BBA3-A63F7737E78C}" dt="2025-08-03T13:22:11.588" v="1578" actId="14100"/>
          <ac:spMkLst>
            <pc:docMk/>
            <pc:sldMk cId="559354457" sldId="289"/>
            <ac:spMk id="2" creationId="{C5B3F929-AF18-813C-9936-2EAB59511063}"/>
          </ac:spMkLst>
        </pc:spChg>
        <pc:spChg chg="mod">
          <ac:chgData name="salbaricollege@hotmail.com" userId="0dd27909b0c91d56" providerId="LiveId" clId="{AA7465BD-1CE5-4B64-BBA3-A63F7737E78C}" dt="2025-08-03T13:14:46.474" v="1509" actId="403"/>
          <ac:spMkLst>
            <pc:docMk/>
            <pc:sldMk cId="559354457" sldId="289"/>
            <ac:spMk id="3" creationId="{2BF0E702-3A2A-79FE-6C7C-4ABFA3EC8254}"/>
          </ac:spMkLst>
        </pc:spChg>
        <pc:spChg chg="mod">
          <ac:chgData name="salbaricollege@hotmail.com" userId="0dd27909b0c91d56" providerId="LiveId" clId="{AA7465BD-1CE5-4B64-BBA3-A63F7737E78C}" dt="2025-08-03T13:17:30.096" v="1558" actId="403"/>
          <ac:spMkLst>
            <pc:docMk/>
            <pc:sldMk cId="559354457" sldId="289"/>
            <ac:spMk id="4" creationId="{E3088347-D7E0-F453-D17B-7C2C3835104F}"/>
          </ac:spMkLst>
        </pc:spChg>
        <pc:spChg chg="mod">
          <ac:chgData name="salbaricollege@hotmail.com" userId="0dd27909b0c91d56" providerId="LiveId" clId="{AA7465BD-1CE5-4B64-BBA3-A63F7737E78C}" dt="2025-08-03T13:17:45.920" v="1560" actId="20577"/>
          <ac:spMkLst>
            <pc:docMk/>
            <pc:sldMk cId="559354457" sldId="289"/>
            <ac:spMk id="5" creationId="{607671AF-A580-DFF8-DD53-11CF125B5C0F}"/>
          </ac:spMkLst>
        </pc:spChg>
        <pc:spChg chg="mod">
          <ac:chgData name="salbaricollege@hotmail.com" userId="0dd27909b0c91d56" providerId="LiveId" clId="{AA7465BD-1CE5-4B64-BBA3-A63F7737E78C}" dt="2025-08-03T13:14:39.223" v="1505" actId="403"/>
          <ac:spMkLst>
            <pc:docMk/>
            <pc:sldMk cId="559354457" sldId="289"/>
            <ac:spMk id="6" creationId="{429AA47D-4B67-1E1F-043D-9C7471285F63}"/>
          </ac:spMkLst>
        </pc:spChg>
        <pc:spChg chg="del mod">
          <ac:chgData name="salbaricollege@hotmail.com" userId="0dd27909b0c91d56" providerId="LiveId" clId="{AA7465BD-1CE5-4B64-BBA3-A63F7737E78C}" dt="2025-08-03T13:08:19.846" v="1429" actId="478"/>
          <ac:spMkLst>
            <pc:docMk/>
            <pc:sldMk cId="559354457" sldId="289"/>
            <ac:spMk id="7" creationId="{1A8692FD-3676-EAB5-DC24-364040BE819C}"/>
          </ac:spMkLst>
        </pc:spChg>
        <pc:spChg chg="add mod">
          <ac:chgData name="salbaricollege@hotmail.com" userId="0dd27909b0c91d56" providerId="LiveId" clId="{AA7465BD-1CE5-4B64-BBA3-A63F7737E78C}" dt="2025-08-03T13:17:24.388" v="1557" actId="2711"/>
          <ac:spMkLst>
            <pc:docMk/>
            <pc:sldMk cId="559354457" sldId="289"/>
            <ac:spMk id="9" creationId="{B7636E09-FBD8-B32F-A0C3-59A1F8D1E2D2}"/>
          </ac:spMkLst>
        </pc:spChg>
      </pc:sldChg>
      <pc:sldChg chg="del">
        <pc:chgData name="salbaricollege@hotmail.com" userId="0dd27909b0c91d56" providerId="LiveId" clId="{AA7465BD-1CE5-4B64-BBA3-A63F7737E78C}" dt="2025-08-03T12:51:42.810" v="1245" actId="2696"/>
        <pc:sldMkLst>
          <pc:docMk/>
          <pc:sldMk cId="3251802089" sldId="290"/>
        </pc:sldMkLst>
      </pc:sldChg>
      <pc:sldChg chg="del">
        <pc:chgData name="salbaricollege@hotmail.com" userId="0dd27909b0c91d56" providerId="LiveId" clId="{AA7465BD-1CE5-4B64-BBA3-A63F7737E78C}" dt="2025-08-03T12:51:45.412" v="1246" actId="2696"/>
        <pc:sldMkLst>
          <pc:docMk/>
          <pc:sldMk cId="3917619153" sldId="291"/>
        </pc:sldMkLst>
      </pc:sldChg>
      <pc:sldChg chg="del">
        <pc:chgData name="salbaricollege@hotmail.com" userId="0dd27909b0c91d56" providerId="LiveId" clId="{AA7465BD-1CE5-4B64-BBA3-A63F7737E78C}" dt="2025-08-03T13:29:39.544" v="1594" actId="2696"/>
        <pc:sldMkLst>
          <pc:docMk/>
          <pc:sldMk cId="1646725871" sldId="292"/>
        </pc:sldMkLst>
      </pc:sldChg>
      <pc:sldChg chg="del">
        <pc:chgData name="salbaricollege@hotmail.com" userId="0dd27909b0c91d56" providerId="LiveId" clId="{AA7465BD-1CE5-4B64-BBA3-A63F7737E78C}" dt="2025-08-03T13:29:43.850" v="1595" actId="2696"/>
        <pc:sldMkLst>
          <pc:docMk/>
          <pc:sldMk cId="3095245344" sldId="293"/>
        </pc:sldMkLst>
      </pc:sldChg>
      <pc:sldChg chg="del">
        <pc:chgData name="salbaricollege@hotmail.com" userId="0dd27909b0c91d56" providerId="LiveId" clId="{AA7465BD-1CE5-4B64-BBA3-A63F7737E78C}" dt="2025-08-03T13:29:47.955" v="1596" actId="2696"/>
        <pc:sldMkLst>
          <pc:docMk/>
          <pc:sldMk cId="591722392" sldId="294"/>
        </pc:sldMkLst>
      </pc:sldChg>
      <pc:sldChg chg="modSp mod modTransition">
        <pc:chgData name="salbaricollege@hotmail.com" userId="0dd27909b0c91d56" providerId="LiveId" clId="{AA7465BD-1CE5-4B64-BBA3-A63F7737E78C}" dt="2025-08-03T13:30:08.576" v="1597"/>
        <pc:sldMkLst>
          <pc:docMk/>
          <pc:sldMk cId="2397583386" sldId="295"/>
        </pc:sldMkLst>
        <pc:spChg chg="mod">
          <ac:chgData name="salbaricollege@hotmail.com" userId="0dd27909b0c91d56" providerId="LiveId" clId="{AA7465BD-1CE5-4B64-BBA3-A63F7737E78C}" dt="2025-08-03T03:52:36.097" v="398" actId="14100"/>
          <ac:spMkLst>
            <pc:docMk/>
            <pc:sldMk cId="2397583386" sldId="295"/>
            <ac:spMk id="24" creationId="{A4C5B759-93CB-5B5A-B1D2-2E3C42747C75}"/>
          </ac:spMkLst>
        </pc:spChg>
        <pc:spChg chg="mod">
          <ac:chgData name="salbaricollege@hotmail.com" userId="0dd27909b0c91d56" providerId="LiveId" clId="{AA7465BD-1CE5-4B64-BBA3-A63F7737E78C}" dt="2025-08-03T04:02:38.293" v="415" actId="207"/>
          <ac:spMkLst>
            <pc:docMk/>
            <pc:sldMk cId="2397583386" sldId="295"/>
            <ac:spMk id="25" creationId="{518B68B6-5284-F036-E87F-9BC3A435A7B3}"/>
          </ac:spMkLst>
        </pc:spChg>
        <pc:picChg chg="mod">
          <ac:chgData name="salbaricollege@hotmail.com" userId="0dd27909b0c91d56" providerId="LiveId" clId="{AA7465BD-1CE5-4B64-BBA3-A63F7737E78C}" dt="2025-08-03T03:52:26.218" v="395" actId="14100"/>
          <ac:picMkLst>
            <pc:docMk/>
            <pc:sldMk cId="2397583386" sldId="295"/>
            <ac:picMk id="33" creationId="{1D963291-0332-DAB6-6090-6778FC7899BD}"/>
          </ac:picMkLst>
        </pc:picChg>
      </pc:sldChg>
      <pc:sldChg chg="addSp delSp modSp mod modTransition">
        <pc:chgData name="salbaricollege@hotmail.com" userId="0dd27909b0c91d56" providerId="LiveId" clId="{AA7465BD-1CE5-4B64-BBA3-A63F7737E78C}" dt="2025-08-03T13:07:45.878" v="1426"/>
        <pc:sldMkLst>
          <pc:docMk/>
          <pc:sldMk cId="866533554" sldId="296"/>
        </pc:sldMkLst>
        <pc:spChg chg="mod">
          <ac:chgData name="salbaricollege@hotmail.com" userId="0dd27909b0c91d56" providerId="LiveId" clId="{AA7465BD-1CE5-4B64-BBA3-A63F7737E78C}" dt="2025-08-03T12:54:17.191" v="1293" actId="207"/>
          <ac:spMkLst>
            <pc:docMk/>
            <pc:sldMk cId="866533554" sldId="296"/>
            <ac:spMk id="2" creationId="{A2C579D0-D5BE-BC05-B3B3-05E97433F452}"/>
          </ac:spMkLst>
        </pc:spChg>
        <pc:spChg chg="add del mod">
          <ac:chgData name="salbaricollege@hotmail.com" userId="0dd27909b0c91d56" providerId="LiveId" clId="{AA7465BD-1CE5-4B64-BBA3-A63F7737E78C}" dt="2025-08-03T12:55:22.745" v="1303" actId="478"/>
          <ac:spMkLst>
            <pc:docMk/>
            <pc:sldMk cId="866533554" sldId="296"/>
            <ac:spMk id="4" creationId="{A2E908BE-6B83-FE66-7358-35BC892C727E}"/>
          </ac:spMkLst>
        </pc:spChg>
        <pc:spChg chg="add del mod">
          <ac:chgData name="salbaricollege@hotmail.com" userId="0dd27909b0c91d56" providerId="LiveId" clId="{AA7465BD-1CE5-4B64-BBA3-A63F7737E78C}" dt="2025-08-03T12:55:38.710" v="1308" actId="478"/>
          <ac:spMkLst>
            <pc:docMk/>
            <pc:sldMk cId="866533554" sldId="296"/>
            <ac:spMk id="6" creationId="{2B2A9F94-A39D-7D87-A54A-A34BA23DCD18}"/>
          </ac:spMkLst>
        </pc:spChg>
        <pc:spChg chg="mod">
          <ac:chgData name="salbaricollege@hotmail.com" userId="0dd27909b0c91d56" providerId="LiveId" clId="{AA7465BD-1CE5-4B64-BBA3-A63F7737E78C}" dt="2025-08-03T13:04:56.589" v="1407" actId="404"/>
          <ac:spMkLst>
            <pc:docMk/>
            <pc:sldMk cId="866533554" sldId="296"/>
            <ac:spMk id="8" creationId="{A166C0EF-C5A6-69F2-BCD5-6F3E10322961}"/>
          </ac:spMkLst>
        </pc:spChg>
        <pc:spChg chg="mod">
          <ac:chgData name="salbaricollege@hotmail.com" userId="0dd27909b0c91d56" providerId="LiveId" clId="{AA7465BD-1CE5-4B64-BBA3-A63F7737E78C}" dt="2025-08-03T13:05:19.032" v="1411" actId="14100"/>
          <ac:spMkLst>
            <pc:docMk/>
            <pc:sldMk cId="866533554" sldId="296"/>
            <ac:spMk id="9" creationId="{8A268DA4-D5BC-38AA-54EB-D10668305C7E}"/>
          </ac:spMkLst>
        </pc:spChg>
        <pc:spChg chg="del mod">
          <ac:chgData name="salbaricollege@hotmail.com" userId="0dd27909b0c91d56" providerId="LiveId" clId="{AA7465BD-1CE5-4B64-BBA3-A63F7737E78C}" dt="2025-08-03T12:55:41.641" v="1310" actId="478"/>
          <ac:spMkLst>
            <pc:docMk/>
            <pc:sldMk cId="866533554" sldId="296"/>
            <ac:spMk id="10" creationId="{D5589FD6-C049-67E3-0386-55C9E18A5B7F}"/>
          </ac:spMkLst>
        </pc:spChg>
        <pc:spChg chg="mod">
          <ac:chgData name="salbaricollege@hotmail.com" userId="0dd27909b0c91d56" providerId="LiveId" clId="{AA7465BD-1CE5-4B64-BBA3-A63F7737E78C}" dt="2025-08-03T13:06:06.178" v="1418" actId="403"/>
          <ac:spMkLst>
            <pc:docMk/>
            <pc:sldMk cId="866533554" sldId="296"/>
            <ac:spMk id="11" creationId="{ABEE4168-3FE3-7D58-F903-91FC215BAE4D}"/>
          </ac:spMkLst>
        </pc:spChg>
        <pc:spChg chg="mod">
          <ac:chgData name="salbaricollege@hotmail.com" userId="0dd27909b0c91d56" providerId="LiveId" clId="{AA7465BD-1CE5-4B64-BBA3-A63F7737E78C}" dt="2025-08-03T13:06:21.978" v="1421" actId="403"/>
          <ac:spMkLst>
            <pc:docMk/>
            <pc:sldMk cId="866533554" sldId="296"/>
            <ac:spMk id="12" creationId="{BC99BB05-2464-9628-4AF6-F75298B4B89E}"/>
          </ac:spMkLst>
        </pc:spChg>
        <pc:spChg chg="del mod">
          <ac:chgData name="salbaricollege@hotmail.com" userId="0dd27909b0c91d56" providerId="LiveId" clId="{AA7465BD-1CE5-4B64-BBA3-A63F7737E78C}" dt="2025-08-03T12:54:32.100" v="1296" actId="478"/>
          <ac:spMkLst>
            <pc:docMk/>
            <pc:sldMk cId="866533554" sldId="296"/>
            <ac:spMk id="13" creationId="{57A2B835-2EB4-13B7-BE89-EDFBC68B96C3}"/>
          </ac:spMkLst>
        </pc:spChg>
        <pc:spChg chg="del mod">
          <ac:chgData name="salbaricollege@hotmail.com" userId="0dd27909b0c91d56" providerId="LiveId" clId="{AA7465BD-1CE5-4B64-BBA3-A63F7737E78C}" dt="2025-08-03T12:55:18.714" v="1301" actId="478"/>
          <ac:spMkLst>
            <pc:docMk/>
            <pc:sldMk cId="866533554" sldId="296"/>
            <ac:spMk id="14" creationId="{E798351D-2881-C0EE-6D6D-424E1230A6D4}"/>
          </ac:spMkLst>
        </pc:spChg>
        <pc:spChg chg="del mod">
          <ac:chgData name="salbaricollege@hotmail.com" userId="0dd27909b0c91d56" providerId="LiveId" clId="{AA7465BD-1CE5-4B64-BBA3-A63F7737E78C}" dt="2025-08-03T12:55:36.071" v="1306" actId="478"/>
          <ac:spMkLst>
            <pc:docMk/>
            <pc:sldMk cId="866533554" sldId="296"/>
            <ac:spMk id="15" creationId="{A0AE4BAA-4471-F175-A91F-AF7D4D9694F3}"/>
          </ac:spMkLst>
        </pc:spChg>
        <pc:spChg chg="del">
          <ac:chgData name="salbaricollege@hotmail.com" userId="0dd27909b0c91d56" providerId="LiveId" clId="{AA7465BD-1CE5-4B64-BBA3-A63F7737E78C}" dt="2025-08-03T12:58:30.708" v="1328" actId="478"/>
          <ac:spMkLst>
            <pc:docMk/>
            <pc:sldMk cId="866533554" sldId="296"/>
            <ac:spMk id="16" creationId="{A6C25713-E18A-8B65-C9FA-9A00A9CBBA6B}"/>
          </ac:spMkLst>
        </pc:spChg>
        <pc:spChg chg="mod">
          <ac:chgData name="salbaricollege@hotmail.com" userId="0dd27909b0c91d56" providerId="LiveId" clId="{AA7465BD-1CE5-4B64-BBA3-A63F7737E78C}" dt="2025-08-03T13:06:30.699" v="1423" actId="403"/>
          <ac:spMkLst>
            <pc:docMk/>
            <pc:sldMk cId="866533554" sldId="296"/>
            <ac:spMk id="17" creationId="{2EB94B1B-FC15-3A7B-A562-06B6F366B340}"/>
          </ac:spMkLst>
        </pc:spChg>
        <pc:spChg chg="add del mod">
          <ac:chgData name="salbaricollege@hotmail.com" userId="0dd27909b0c91d56" providerId="LiveId" clId="{AA7465BD-1CE5-4B64-BBA3-A63F7737E78C}" dt="2025-08-03T13:05:34.789" v="1415" actId="403"/>
          <ac:spMkLst>
            <pc:docMk/>
            <pc:sldMk cId="866533554" sldId="296"/>
            <ac:spMk id="18" creationId="{36050C0E-596C-780B-47F4-ABEF1A7B5E68}"/>
          </ac:spMkLst>
        </pc:spChg>
        <pc:spChg chg="add del mod">
          <ac:chgData name="salbaricollege@hotmail.com" userId="0dd27909b0c91d56" providerId="LiveId" clId="{AA7465BD-1CE5-4B64-BBA3-A63F7737E78C}" dt="2025-08-03T12:58:36.513" v="1330" actId="478"/>
          <ac:spMkLst>
            <pc:docMk/>
            <pc:sldMk cId="866533554" sldId="296"/>
            <ac:spMk id="20" creationId="{2FC5D7B4-4002-A215-AFEA-721599A7D953}"/>
          </ac:spMkLst>
        </pc:spChg>
      </pc:sldChg>
    </pc:docChg>
  </pc:docChgLst>
</pc:chgInfo>
</file>

<file path=ppt/ink/ink1.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67.44186" units="1/cm"/>
          <inkml:channelProperty channel="Y" name="resolution" value="111.9171" units="1/cm"/>
          <inkml:channelProperty channel="T" name="resolution" value="1" units="1/dev"/>
        </inkml:channelProperties>
      </inkml:inkSource>
      <inkml:timestamp xml:id="ts0" timeString="2025-08-03T04:00:44.734"/>
    </inkml:context>
    <inkml:brush xml:id="br0">
      <inkml:brushProperty name="width" value="0.05292" units="cm"/>
      <inkml:brushProperty name="height" value="0.05292" units="cm"/>
    </inkml:brush>
  </inkml:definitions>
  <inkml:trace contextRef="#ctx0" brushRef="#br0">14983 1526 0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6E6B5AF-0ECC-5D50-EC4C-79008D484BBF}"/>
              </a:ext>
            </a:extLst>
          </p:cNvPr>
          <p:cNvSpPr/>
          <p:nvPr/>
        </p:nvSpPr>
        <p:spPr>
          <a:xfrm>
            <a:off x="6410632" y="1130710"/>
            <a:ext cx="4542503" cy="4454013"/>
          </a:xfrm>
          <a:prstGeom prst="roundRect">
            <a:avLst/>
          </a:prstGeom>
          <a:solidFill>
            <a:srgbClr val="00B0F0"/>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2"/>
                </a:solidFill>
                <a:highlight>
                  <a:srgbClr val="FFFF00"/>
                </a:highlight>
                <a:latin typeface="Arial Rounded MT Bold" panose="020F0704030504030204" pitchFamily="34" charset="0"/>
              </a:rPr>
              <a:t>Presented By: </a:t>
            </a:r>
          </a:p>
          <a:p>
            <a:pPr algn="ctr"/>
            <a:endParaRPr lang="en-US" sz="2800" i="1" dirty="0">
              <a:solidFill>
                <a:schemeClr val="tx2"/>
              </a:solidFill>
              <a:highlight>
                <a:srgbClr val="FFFF00"/>
              </a:highlight>
              <a:latin typeface="Arial Rounded MT Bold" panose="020F0704030504030204" pitchFamily="34" charset="0"/>
            </a:endParaRPr>
          </a:p>
          <a:p>
            <a:pPr algn="ctr"/>
            <a:r>
              <a:rPr lang="en-US" sz="3600" b="1" dirty="0">
                <a:solidFill>
                  <a:schemeClr val="bg1"/>
                </a:solidFill>
                <a:latin typeface="+mj-lt"/>
              </a:rPr>
              <a:t>Mr. Mantu Baro, HOD</a:t>
            </a:r>
            <a:br>
              <a:rPr lang="en-US" sz="3600" b="1" dirty="0">
                <a:solidFill>
                  <a:schemeClr val="bg1"/>
                </a:solidFill>
                <a:latin typeface="+mj-lt"/>
              </a:rPr>
            </a:br>
            <a:r>
              <a:rPr lang="en-US" sz="3600" b="1" dirty="0">
                <a:solidFill>
                  <a:schemeClr val="bg1"/>
                </a:solidFill>
                <a:latin typeface="+mj-lt"/>
              </a:rPr>
              <a:t>Date: 04/08/2025</a:t>
            </a:r>
            <a:br>
              <a:rPr lang="en-US" sz="3600" b="1" dirty="0">
                <a:solidFill>
                  <a:schemeClr val="bg1"/>
                </a:solidFill>
                <a:latin typeface="+mj-lt"/>
              </a:rPr>
            </a:br>
            <a:endParaRPr lang="en-IN" sz="3600" b="1" dirty="0">
              <a:solidFill>
                <a:schemeClr val="bg1"/>
              </a:solidFill>
              <a:latin typeface="+mj-lt"/>
            </a:endParaRPr>
          </a:p>
        </p:txBody>
      </p:sp>
      <p:sp>
        <p:nvSpPr>
          <p:cNvPr id="10" name="Rectangle: Rounded Corners 9">
            <a:extLst>
              <a:ext uri="{FF2B5EF4-FFF2-40B4-BE49-F238E27FC236}">
                <a16:creationId xmlns:a16="http://schemas.microsoft.com/office/drawing/2014/main" id="{E7A680D0-C954-D2D2-037E-B7E4E9ACE9C8}"/>
              </a:ext>
            </a:extLst>
          </p:cNvPr>
          <p:cNvSpPr/>
          <p:nvPr/>
        </p:nvSpPr>
        <p:spPr>
          <a:xfrm>
            <a:off x="1160205" y="1130710"/>
            <a:ext cx="5043949" cy="4454013"/>
          </a:xfrm>
          <a:prstGeom prst="roundRect">
            <a:avLst/>
          </a:prstGeom>
          <a:ln w="76200">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3200" b="1" dirty="0">
                <a:latin typeface="+mj-lt"/>
              </a:rPr>
              <a:t>Unit-I: Understanding Political Science</a:t>
            </a:r>
          </a:p>
          <a:p>
            <a:pPr algn="ctr"/>
            <a:endParaRPr lang="en-US" sz="3200" b="1" dirty="0">
              <a:latin typeface="+mj-lt"/>
            </a:endParaRPr>
          </a:p>
          <a:p>
            <a:pPr algn="ctr"/>
            <a:r>
              <a:rPr lang="en-US" sz="3200" b="1" u="sng" dirty="0">
                <a:solidFill>
                  <a:srgbClr val="FFFF00"/>
                </a:solidFill>
                <a:latin typeface="+mj-lt"/>
              </a:rPr>
              <a:t>Today’s Topic: </a:t>
            </a:r>
          </a:p>
          <a:p>
            <a:pPr algn="ctr"/>
            <a:endParaRPr lang="en-US" sz="3200" b="1" u="sng" dirty="0">
              <a:solidFill>
                <a:srgbClr val="FFFF00"/>
              </a:solidFill>
              <a:latin typeface="+mj-lt"/>
            </a:endParaRPr>
          </a:p>
          <a:p>
            <a:pPr marL="457200" indent="-457200" algn="ctr">
              <a:buFont typeface="Wingdings" panose="05000000000000000000" pitchFamily="2" charset="2"/>
              <a:buChar char="q"/>
            </a:pPr>
            <a:r>
              <a:rPr lang="en-US" sz="3200" b="1" dirty="0">
                <a:latin typeface="+mj-lt"/>
              </a:rPr>
              <a:t>Meaning&amp; Definition of Pol. Science</a:t>
            </a:r>
            <a:endParaRPr lang="en-IN" sz="3200" b="1" dirty="0">
              <a:latin typeface="+mj-lt"/>
            </a:endParaRPr>
          </a:p>
        </p:txBody>
      </p:sp>
      <p:pic>
        <p:nvPicPr>
          <p:cNvPr id="2" name="ROYALTY_FREE_Travel_Pop_Music___Travel_Video_Background_Royalty_Free_Music_by_MUSIC4VIDEO(128k)">
            <a:hlinkClick r:id="" action="ppaction://media"/>
            <a:extLst>
              <a:ext uri="{FF2B5EF4-FFF2-40B4-BE49-F238E27FC236}">
                <a16:creationId xmlns:a16="http://schemas.microsoft.com/office/drawing/2014/main" id="{B148F9E5-FC12-581A-377A-7A88811BFC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09453" y="6134203"/>
            <a:ext cx="487363" cy="487363"/>
          </a:xfrm>
          <a:prstGeom prst="rect">
            <a:avLst/>
          </a:prstGeom>
        </p:spPr>
      </p:pic>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9925-D69C-0FAB-0971-2E0E76957BF4}"/>
              </a:ext>
            </a:extLst>
          </p:cNvPr>
          <p:cNvSpPr>
            <a:spLocks noGrp="1"/>
          </p:cNvSpPr>
          <p:nvPr>
            <p:ph type="title"/>
          </p:nvPr>
        </p:nvSpPr>
        <p:spPr>
          <a:xfrm>
            <a:off x="731520" y="629265"/>
            <a:ext cx="1726545" cy="6046838"/>
          </a:xfrm>
          <a:ln w="57150" cmpd="tri">
            <a:solidFill>
              <a:schemeClr val="tx1"/>
            </a:solidFill>
          </a:ln>
        </p:spPr>
        <p:txBody>
          <a:bodyPr vert="vert270"/>
          <a:lstStyle/>
          <a:p>
            <a:pPr algn="ctr"/>
            <a:r>
              <a:rPr lang="en-US" sz="4800" b="1" dirty="0">
                <a:solidFill>
                  <a:srgbClr val="7030A0"/>
                </a:solidFill>
              </a:rPr>
              <a:t>Sub-Fields of Political Science</a:t>
            </a:r>
            <a:endParaRPr lang="en-IN" sz="4800" b="1" dirty="0">
              <a:solidFill>
                <a:srgbClr val="7030A0"/>
              </a:solidFill>
            </a:endParaRPr>
          </a:p>
        </p:txBody>
      </p:sp>
      <p:pic>
        <p:nvPicPr>
          <p:cNvPr id="20" name="Picture Placeholder 19" descr="Right pointing backhand index with solid fill">
            <a:extLst>
              <a:ext uri="{FF2B5EF4-FFF2-40B4-BE49-F238E27FC236}">
                <a16:creationId xmlns:a16="http://schemas.microsoft.com/office/drawing/2014/main" id="{3116059E-3D83-885F-570E-41E1CB6F9235}"/>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a:fillRect/>
          </a:stretch>
        </p:blipFill>
        <p:spPr/>
      </p:pic>
      <p:sp>
        <p:nvSpPr>
          <p:cNvPr id="5" name="Text Placeholder 4">
            <a:extLst>
              <a:ext uri="{FF2B5EF4-FFF2-40B4-BE49-F238E27FC236}">
                <a16:creationId xmlns:a16="http://schemas.microsoft.com/office/drawing/2014/main" id="{7FAE509D-97DF-C357-9AFF-45A90431F8DF}"/>
              </a:ext>
            </a:extLst>
          </p:cNvPr>
          <p:cNvSpPr>
            <a:spLocks noGrp="1"/>
          </p:cNvSpPr>
          <p:nvPr>
            <p:ph type="body" sz="quarter" idx="20"/>
          </p:nvPr>
        </p:nvSpPr>
        <p:spPr>
          <a:xfrm>
            <a:off x="5683045" y="581814"/>
            <a:ext cx="5116019" cy="537156"/>
          </a:xfrm>
        </p:spPr>
        <p:txBody>
          <a:bodyPr/>
          <a:lstStyle/>
          <a:p>
            <a:r>
              <a:rPr lang="en-US" sz="2400" dirty="0">
                <a:latin typeface="Wide Latin" panose="020A0A07050505020404" pitchFamily="18" charset="0"/>
              </a:rPr>
              <a:t>1. Political Theory</a:t>
            </a:r>
            <a:endParaRPr lang="en-IN" sz="2400" dirty="0">
              <a:latin typeface="Wide Latin" panose="020A0A07050505020404" pitchFamily="18" charset="0"/>
            </a:endParaRPr>
          </a:p>
        </p:txBody>
      </p:sp>
      <p:pic>
        <p:nvPicPr>
          <p:cNvPr id="22" name="Picture Placeholder 21" descr="Right pointing backhand index with solid fill">
            <a:extLst>
              <a:ext uri="{FF2B5EF4-FFF2-40B4-BE49-F238E27FC236}">
                <a16:creationId xmlns:a16="http://schemas.microsoft.com/office/drawing/2014/main" id="{A59678FE-183F-A761-62C7-6DBDAF55D0ED}"/>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a:stretch>
            <a:fillRect/>
          </a:stretch>
        </p:blipFill>
        <p:spPr/>
      </p:pic>
      <p:sp>
        <p:nvSpPr>
          <p:cNvPr id="8" name="Text Placeholder 7">
            <a:extLst>
              <a:ext uri="{FF2B5EF4-FFF2-40B4-BE49-F238E27FC236}">
                <a16:creationId xmlns:a16="http://schemas.microsoft.com/office/drawing/2014/main" id="{5BCA696D-B9A6-9D11-AA37-4B3DCBDB9211}"/>
              </a:ext>
            </a:extLst>
          </p:cNvPr>
          <p:cNvSpPr>
            <a:spLocks noGrp="1"/>
          </p:cNvSpPr>
          <p:nvPr>
            <p:ph type="body" sz="quarter" idx="21"/>
          </p:nvPr>
        </p:nvSpPr>
        <p:spPr>
          <a:xfrm>
            <a:off x="5683045" y="1541758"/>
            <a:ext cx="6007510" cy="866516"/>
          </a:xfrm>
        </p:spPr>
        <p:txBody>
          <a:bodyPr/>
          <a:lstStyle/>
          <a:p>
            <a:r>
              <a:rPr lang="en-US" sz="2000" dirty="0">
                <a:latin typeface="Wide Latin" panose="020A0A07050505020404" pitchFamily="18" charset="0"/>
              </a:rPr>
              <a:t>2. Constitution and Law</a:t>
            </a:r>
          </a:p>
          <a:p>
            <a:r>
              <a:rPr lang="en-IN" sz="2000" dirty="0">
                <a:solidFill>
                  <a:schemeClr val="accent4">
                    <a:lumMod val="50000"/>
                  </a:schemeClr>
                </a:solidFill>
                <a:latin typeface="Wide Latin" panose="020A0A07050505020404" pitchFamily="18" charset="0"/>
              </a:rPr>
              <a:t>3. Comparative Politics</a:t>
            </a:r>
          </a:p>
        </p:txBody>
      </p:sp>
      <p:pic>
        <p:nvPicPr>
          <p:cNvPr id="24" name="Picture Placeholder 23" descr="Right pointing backhand index with solid fill">
            <a:extLst>
              <a:ext uri="{FF2B5EF4-FFF2-40B4-BE49-F238E27FC236}">
                <a16:creationId xmlns:a16="http://schemas.microsoft.com/office/drawing/2014/main" id="{1D9F7BCC-3321-3B2D-D9C6-5BEE21B23B04}"/>
              </a:ext>
            </a:extLst>
          </p:cNvPr>
          <p:cNvPicPr>
            <a:picLocks noGrp="1" noChangeAspect="1"/>
          </p:cNvPicPr>
          <p:nvPr>
            <p:ph type="pic" sz="quarter" idx="12"/>
          </p:nvPr>
        </p:nvPicPr>
        <p:blipFill>
          <a:blip r:embed="rId2">
            <a:extLst>
              <a:ext uri="{96DAC541-7B7A-43D3-8B79-37D633B846F1}">
                <asvg:svgBlip xmlns:asvg="http://schemas.microsoft.com/office/drawing/2016/SVG/main" r:embed="rId3"/>
              </a:ext>
            </a:extLst>
          </a:blip>
          <a:srcRect/>
          <a:stretch>
            <a:fillRect/>
          </a:stretch>
        </p:blipFill>
        <p:spPr/>
      </p:pic>
      <p:sp>
        <p:nvSpPr>
          <p:cNvPr id="11" name="Text Placeholder 10">
            <a:extLst>
              <a:ext uri="{FF2B5EF4-FFF2-40B4-BE49-F238E27FC236}">
                <a16:creationId xmlns:a16="http://schemas.microsoft.com/office/drawing/2014/main" id="{19D62B6A-28E7-D313-3AA7-82A64375969C}"/>
              </a:ext>
            </a:extLst>
          </p:cNvPr>
          <p:cNvSpPr>
            <a:spLocks noGrp="1"/>
          </p:cNvSpPr>
          <p:nvPr>
            <p:ph type="body" sz="quarter" idx="22"/>
          </p:nvPr>
        </p:nvSpPr>
        <p:spPr>
          <a:xfrm>
            <a:off x="5683045" y="2909070"/>
            <a:ext cx="6046839" cy="866516"/>
          </a:xfrm>
        </p:spPr>
        <p:txBody>
          <a:bodyPr/>
          <a:lstStyle/>
          <a:p>
            <a:r>
              <a:rPr lang="en-US" sz="2000" dirty="0">
                <a:solidFill>
                  <a:srgbClr val="7030A0"/>
                </a:solidFill>
                <a:latin typeface="Wide Latin" panose="020A0A07050505020404" pitchFamily="18" charset="0"/>
              </a:rPr>
              <a:t>4.  Public Administration</a:t>
            </a:r>
          </a:p>
          <a:p>
            <a:pPr algn="ctr"/>
            <a:r>
              <a:rPr lang="en-US" sz="2000" dirty="0">
                <a:latin typeface="Wide Latin" panose="020A0A07050505020404" pitchFamily="18" charset="0"/>
              </a:rPr>
              <a:t>5. Economy</a:t>
            </a:r>
          </a:p>
          <a:p>
            <a:endParaRPr lang="en-IN" sz="2000" dirty="0">
              <a:latin typeface="Wide Latin" panose="020A0A07050505020404" pitchFamily="18" charset="0"/>
            </a:endParaRPr>
          </a:p>
        </p:txBody>
      </p:sp>
      <p:pic>
        <p:nvPicPr>
          <p:cNvPr id="26" name="Picture Placeholder 25" descr="Right pointing backhand index with solid fill">
            <a:extLst>
              <a:ext uri="{FF2B5EF4-FFF2-40B4-BE49-F238E27FC236}">
                <a16:creationId xmlns:a16="http://schemas.microsoft.com/office/drawing/2014/main" id="{4630B34F-D49B-47B2-B80E-68E364FF171B}"/>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
        <p:nvSpPr>
          <p:cNvPr id="14" name="Text Placeholder 13">
            <a:extLst>
              <a:ext uri="{FF2B5EF4-FFF2-40B4-BE49-F238E27FC236}">
                <a16:creationId xmlns:a16="http://schemas.microsoft.com/office/drawing/2014/main" id="{5F6623D9-BFB2-2DA0-4D09-87AB3058D0C3}"/>
              </a:ext>
            </a:extLst>
          </p:cNvPr>
          <p:cNvSpPr>
            <a:spLocks noGrp="1"/>
          </p:cNvSpPr>
          <p:nvPr>
            <p:ph type="body" sz="quarter" idx="23"/>
          </p:nvPr>
        </p:nvSpPr>
        <p:spPr>
          <a:xfrm>
            <a:off x="5683045" y="4168877"/>
            <a:ext cx="5881362" cy="1090731"/>
          </a:xfrm>
        </p:spPr>
        <p:txBody>
          <a:bodyPr/>
          <a:lstStyle/>
          <a:p>
            <a:pPr algn="ctr"/>
            <a:r>
              <a:rPr lang="en-US" dirty="0">
                <a:latin typeface="Wide Latin" panose="020A0A07050505020404" pitchFamily="18" charset="0"/>
              </a:rPr>
              <a:t>6. International Relations </a:t>
            </a:r>
          </a:p>
          <a:p>
            <a:pPr algn="ctr"/>
            <a:r>
              <a:rPr lang="en-US" dirty="0">
                <a:solidFill>
                  <a:srgbClr val="0070C0"/>
                </a:solidFill>
                <a:latin typeface="Wide Latin" panose="020A0A07050505020404" pitchFamily="18" charset="0"/>
              </a:rPr>
              <a:t>7. Human Rights</a:t>
            </a:r>
          </a:p>
          <a:p>
            <a:pPr algn="ctr"/>
            <a:r>
              <a:rPr lang="en-US" dirty="0">
                <a:solidFill>
                  <a:srgbClr val="F15574"/>
                </a:solidFill>
                <a:latin typeface="Wide Latin" panose="020A0A07050505020404" pitchFamily="18" charset="0"/>
              </a:rPr>
              <a:t>8. Environment</a:t>
            </a:r>
            <a:endParaRPr lang="en-IN" dirty="0">
              <a:solidFill>
                <a:srgbClr val="F15574"/>
              </a:solidFill>
              <a:latin typeface="Wide Latin" panose="020A0A07050505020404" pitchFamily="18" charset="0"/>
            </a:endParaRPr>
          </a:p>
        </p:txBody>
      </p:sp>
      <p:pic>
        <p:nvPicPr>
          <p:cNvPr id="28" name="Picture Placeholder 27" descr="Right pointing backhand index with solid fill">
            <a:extLst>
              <a:ext uri="{FF2B5EF4-FFF2-40B4-BE49-F238E27FC236}">
                <a16:creationId xmlns:a16="http://schemas.microsoft.com/office/drawing/2014/main" id="{C525EEF8-D7CE-7369-181C-E98BB47F1D1C}"/>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sp>
        <p:nvSpPr>
          <p:cNvPr id="17" name="Text Placeholder 16">
            <a:extLst>
              <a:ext uri="{FF2B5EF4-FFF2-40B4-BE49-F238E27FC236}">
                <a16:creationId xmlns:a16="http://schemas.microsoft.com/office/drawing/2014/main" id="{08B6C697-EFD5-A076-7812-3EC643B1D7C1}"/>
              </a:ext>
            </a:extLst>
          </p:cNvPr>
          <p:cNvSpPr>
            <a:spLocks noGrp="1"/>
          </p:cNvSpPr>
          <p:nvPr>
            <p:ph type="body" sz="quarter" idx="24"/>
          </p:nvPr>
        </p:nvSpPr>
        <p:spPr>
          <a:xfrm>
            <a:off x="5683045" y="5409670"/>
            <a:ext cx="5968179" cy="983226"/>
          </a:xfrm>
        </p:spPr>
        <p:txBody>
          <a:bodyPr/>
          <a:lstStyle/>
          <a:p>
            <a:pPr algn="ctr"/>
            <a:r>
              <a:rPr lang="en-US" dirty="0">
                <a:solidFill>
                  <a:srgbClr val="7030A0"/>
                </a:solidFill>
                <a:latin typeface="Wide Latin" panose="020A0A07050505020404" pitchFamily="18" charset="0"/>
              </a:rPr>
              <a:t>9. Foreign Policy </a:t>
            </a:r>
            <a:r>
              <a:rPr lang="en-US" dirty="0">
                <a:latin typeface="Wide Latin" panose="020A0A07050505020404" pitchFamily="18" charset="0"/>
              </a:rPr>
              <a:t>10. Technology </a:t>
            </a:r>
            <a:r>
              <a:rPr lang="en-US" dirty="0">
                <a:solidFill>
                  <a:schemeClr val="accent6">
                    <a:lumMod val="50000"/>
                  </a:schemeClr>
                </a:solidFill>
                <a:latin typeface="Wide Latin" panose="020A0A07050505020404" pitchFamily="18" charset="0"/>
              </a:rPr>
              <a:t>11. Conflict and Peace Studies </a:t>
            </a:r>
          </a:p>
          <a:p>
            <a:pPr algn="ctr"/>
            <a:r>
              <a:rPr lang="en-US" dirty="0">
                <a:solidFill>
                  <a:srgbClr val="FF0000"/>
                </a:solidFill>
                <a:latin typeface="Wide Latin" panose="020A0A07050505020404" pitchFamily="18" charset="0"/>
              </a:rPr>
              <a:t>12. Political Thought</a:t>
            </a:r>
            <a:endParaRPr lang="en-IN" dirty="0">
              <a:solidFill>
                <a:srgbClr val="FF0000"/>
              </a:solidFill>
              <a:latin typeface="Wide Latin" panose="020A0A07050505020404" pitchFamily="18" charset="0"/>
            </a:endParaRPr>
          </a:p>
        </p:txBody>
      </p:sp>
      <p:sp>
        <p:nvSpPr>
          <p:cNvPr id="18" name="Arrow: Right 17">
            <a:extLst>
              <a:ext uri="{FF2B5EF4-FFF2-40B4-BE49-F238E27FC236}">
                <a16:creationId xmlns:a16="http://schemas.microsoft.com/office/drawing/2014/main" id="{3CFEE98F-2414-5CF8-5380-424017EA2DD4}"/>
              </a:ext>
            </a:extLst>
          </p:cNvPr>
          <p:cNvSpPr/>
          <p:nvPr/>
        </p:nvSpPr>
        <p:spPr>
          <a:xfrm>
            <a:off x="2664542" y="3106993"/>
            <a:ext cx="1356852" cy="747251"/>
          </a:xfrm>
          <a:prstGeom prst="rightArrow">
            <a:avLst/>
          </a:prstGeom>
          <a:solidFill>
            <a:srgbClr val="F155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01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5">
                                            <p:txEl>
                                              <p:pRg st="0" end="0"/>
                                            </p:txEl>
                                          </p:spTgt>
                                        </p:tgtEl>
                                        <p:attrNameLst>
                                          <p:attrName>style.visibility</p:attrName>
                                        </p:attrNameLst>
                                      </p:cBhvr>
                                      <p:to>
                                        <p:strVal val="visible"/>
                                      </p:to>
                                    </p:set>
                                    <p:set>
                                      <p:cBhvr>
                                        <p:cTn id="19" dur="455" fill="hold">
                                          <p:stCondLst>
                                            <p:cond delay="0"/>
                                          </p:stCondLst>
                                        </p:cTn>
                                        <p:tgtEl>
                                          <p:spTgt spid="5">
                                            <p:txEl>
                                              <p:pRg st="0" end="0"/>
                                            </p:txEl>
                                          </p:spTgt>
                                        </p:tgtEl>
                                        <p:attrNameLst>
                                          <p:attrName>style.rotation</p:attrName>
                                        </p:attrNameLst>
                                      </p:cBhvr>
                                      <p:to>
                                        <p:strVal val="-45.0"/>
                                      </p:to>
                                    </p:set>
                                    <p:anim calcmode="lin" valueType="num">
                                      <p:cBhvr>
                                        <p:cTn id="20"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43"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 calcmode="lin" valueType="num">
                                      <p:cBhvr>
                                        <p:cTn id="5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11">
                                            <p:txEl>
                                              <p:pRg st="1" end="1"/>
                                            </p:txEl>
                                          </p:spTgt>
                                        </p:tgtEl>
                                        <p:attrNameLst>
                                          <p:attrName>style.visibility</p:attrName>
                                        </p:attrNameLst>
                                      </p:cBhvr>
                                      <p:to>
                                        <p:strVal val="visible"/>
                                      </p:to>
                                    </p:set>
                                    <p:animScale>
                                      <p:cBhvr>
                                        <p:cTn id="60"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1">
                                            <p:txEl>
                                              <p:pRg st="1" end="1"/>
                                            </p:txEl>
                                          </p:spTgt>
                                        </p:tgtEl>
                                        <p:attrNameLst>
                                          <p:attrName>ppt_x</p:attrName>
                                          <p:attrName>ppt_y</p:attrName>
                                        </p:attrNameLst>
                                      </p:cBhvr>
                                    </p:animMotion>
                                    <p:animEffect transition="in" filter="fade">
                                      <p:cBhvr>
                                        <p:cTn id="62" dur="10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p:cTn id="6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14">
                                            <p:txEl>
                                              <p:pRg st="1" end="1"/>
                                            </p:txEl>
                                          </p:spTgt>
                                        </p:tgtEl>
                                        <p:attrNameLst>
                                          <p:attrName>style.visibility</p:attrName>
                                        </p:attrNameLst>
                                      </p:cBhvr>
                                      <p:to>
                                        <p:strVal val="visible"/>
                                      </p:to>
                                    </p:set>
                                    <p:anim calcmode="lin" valueType="num">
                                      <p:cBhvr>
                                        <p:cTn id="74" dur="500" decel="50000" fill="hold">
                                          <p:stCondLst>
                                            <p:cond delay="0"/>
                                          </p:stCondLst>
                                        </p:cTn>
                                        <p:tgtEl>
                                          <p:spTgt spid="14">
                                            <p:txEl>
                                              <p:pRg st="1" end="1"/>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4">
                                            <p:txEl>
                                              <p:pRg st="1" end="1"/>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4">
                                            <p:txEl>
                                              <p:pRg st="1" end="1"/>
                                            </p:txEl>
                                          </p:spTgt>
                                        </p:tgtEl>
                                        <p:attrNameLst>
                                          <p:attrName>ppt_w</p:attrName>
                                        </p:attrNameLst>
                                      </p:cBhvr>
                                      <p:tavLst>
                                        <p:tav tm="0">
                                          <p:val>
                                            <p:strVal val="#ppt_w*.05"/>
                                          </p:val>
                                        </p:tav>
                                        <p:tav tm="100000">
                                          <p:val>
                                            <p:strVal val="#ppt_w"/>
                                          </p:val>
                                        </p:tav>
                                      </p:tavLst>
                                    </p:anim>
                                    <p:anim calcmode="lin" valueType="num">
                                      <p:cBhvr>
                                        <p:cTn id="77" dur="1000" fill="hold"/>
                                        <p:tgtEl>
                                          <p:spTgt spid="14">
                                            <p:txEl>
                                              <p:pRg st="1" end="1"/>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4">
                                            <p:txEl>
                                              <p:pRg st="1" end="1"/>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4">
                                            <p:txEl>
                                              <p:pRg st="1" end="1"/>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4">
                                            <p:txEl>
                                              <p:pRg st="1" end="1"/>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4">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14">
                                            <p:txEl>
                                              <p:pRg st="2" end="2"/>
                                            </p:txEl>
                                          </p:spTgt>
                                        </p:tgtEl>
                                        <p:attrNameLst>
                                          <p:attrName>style.visibility</p:attrName>
                                        </p:attrNameLst>
                                      </p:cBhvr>
                                      <p:to>
                                        <p:strVal val="visible"/>
                                      </p:to>
                                    </p:set>
                                    <p:anim calcmode="lin" valueType="num">
                                      <p:cBhvr>
                                        <p:cTn id="86" dur="500" decel="50000" fill="hold">
                                          <p:stCondLst>
                                            <p:cond delay="0"/>
                                          </p:stCondLst>
                                        </p:cTn>
                                        <p:tgtEl>
                                          <p:spTgt spid="14">
                                            <p:txEl>
                                              <p:pRg st="2" end="2"/>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4">
                                            <p:txEl>
                                              <p:pRg st="2" end="2"/>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4">
                                            <p:txEl>
                                              <p:pRg st="2" end="2"/>
                                            </p:txEl>
                                          </p:spTgt>
                                        </p:tgtEl>
                                        <p:attrNameLst>
                                          <p:attrName>ppt_w</p:attrName>
                                        </p:attrNameLst>
                                      </p:cBhvr>
                                      <p:tavLst>
                                        <p:tav tm="0">
                                          <p:val>
                                            <p:strVal val="#ppt_w*.05"/>
                                          </p:val>
                                        </p:tav>
                                        <p:tav tm="100000">
                                          <p:val>
                                            <p:strVal val="#ppt_w"/>
                                          </p:val>
                                        </p:tav>
                                      </p:tavLst>
                                    </p:anim>
                                    <p:anim calcmode="lin" valueType="num">
                                      <p:cBhvr>
                                        <p:cTn id="89" dur="1000" fill="hold"/>
                                        <p:tgtEl>
                                          <p:spTgt spid="14">
                                            <p:txEl>
                                              <p:pRg st="2" end="2"/>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4">
                                            <p:txEl>
                                              <p:pRg st="2" end="2"/>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4">
                                            <p:txEl>
                                              <p:pRg st="2" end="2"/>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4">
                                            <p:txEl>
                                              <p:pRg st="2" end="2"/>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4">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5" presetClass="entr" presetSubtype="0" fill="hold" nodeType="clickEffect">
                                  <p:stCondLst>
                                    <p:cond delay="0"/>
                                  </p:stCondLst>
                                  <p:childTnLst>
                                    <p:set>
                                      <p:cBhvr>
                                        <p:cTn id="97" dur="1" fill="hold">
                                          <p:stCondLst>
                                            <p:cond delay="0"/>
                                          </p:stCondLst>
                                        </p:cTn>
                                        <p:tgtEl>
                                          <p:spTgt spid="17">
                                            <p:txEl>
                                              <p:pRg st="0" end="0"/>
                                            </p:txEl>
                                          </p:spTgt>
                                        </p:tgtEl>
                                        <p:attrNameLst>
                                          <p:attrName>style.visibility</p:attrName>
                                        </p:attrNameLst>
                                      </p:cBhvr>
                                      <p:to>
                                        <p:strVal val="visible"/>
                                      </p:to>
                                    </p:set>
                                    <p:anim calcmode="lin" valueType="num">
                                      <p:cBhvr>
                                        <p:cTn id="98" dur="500" decel="50000" fill="hold">
                                          <p:stCondLst>
                                            <p:cond delay="0"/>
                                          </p:stCondLst>
                                        </p:cTn>
                                        <p:tgtEl>
                                          <p:spTgt spid="17">
                                            <p:txEl>
                                              <p:pRg st="0" end="0"/>
                                            </p:txEl>
                                          </p:spTgt>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17">
                                            <p:txEl>
                                              <p:pRg st="0" end="0"/>
                                            </p:txEl>
                                          </p:spTgt>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17">
                                            <p:txEl>
                                              <p:pRg st="0" end="0"/>
                                            </p:txEl>
                                          </p:spTgt>
                                        </p:tgtEl>
                                        <p:attrNameLst>
                                          <p:attrName>ppt_w</p:attrName>
                                        </p:attrNameLst>
                                      </p:cBhvr>
                                      <p:tavLst>
                                        <p:tav tm="0">
                                          <p:val>
                                            <p:strVal val="#ppt_w*.05"/>
                                          </p:val>
                                        </p:tav>
                                        <p:tav tm="100000">
                                          <p:val>
                                            <p:strVal val="#ppt_w"/>
                                          </p:val>
                                        </p:tav>
                                      </p:tavLst>
                                    </p:anim>
                                    <p:anim calcmode="lin" valueType="num">
                                      <p:cBhvr>
                                        <p:cTn id="101" dur="10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17">
                                            <p:txEl>
                                              <p:pRg st="0" end="0"/>
                                            </p:txEl>
                                          </p:spTgt>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17">
                                            <p:txEl>
                                              <p:pRg st="0" end="0"/>
                                            </p:txEl>
                                          </p:spTgt>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17">
                                            <p:txEl>
                                              <p:pRg st="0" end="0"/>
                                            </p:txEl>
                                          </p:spTgt>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17">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17">
                                            <p:txEl>
                                              <p:pRg st="1" end="1"/>
                                            </p:txEl>
                                          </p:spTgt>
                                        </p:tgtEl>
                                        <p:attrNameLst>
                                          <p:attrName>style.visibility</p:attrName>
                                        </p:attrNameLst>
                                      </p:cBhvr>
                                      <p:to>
                                        <p:strVal val="visible"/>
                                      </p:to>
                                    </p:set>
                                    <p:anim calcmode="lin" valueType="num">
                                      <p:cBhvr>
                                        <p:cTn id="110"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11"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112"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113" dur="1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CC227-AEF6-4194-577B-C14BE9F08F99}"/>
              </a:ext>
            </a:extLst>
          </p:cNvPr>
          <p:cNvSpPr>
            <a:spLocks noGrp="1"/>
          </p:cNvSpPr>
          <p:nvPr>
            <p:ph type="body" sz="quarter" idx="13"/>
          </p:nvPr>
        </p:nvSpPr>
        <p:spPr/>
        <p:txBody>
          <a:bodyPr/>
          <a:lstStyle/>
          <a:p>
            <a:r>
              <a:rPr lang="en-US" dirty="0"/>
              <a:t>1</a:t>
            </a:r>
          </a:p>
        </p:txBody>
      </p:sp>
      <p:sp>
        <p:nvSpPr>
          <p:cNvPr id="4" name="Text Placeholder 3">
            <a:extLst>
              <a:ext uri="{FF2B5EF4-FFF2-40B4-BE49-F238E27FC236}">
                <a16:creationId xmlns:a16="http://schemas.microsoft.com/office/drawing/2014/main" id="{EDA1DEE7-E7EE-60E4-4393-4B4043EFAC72}"/>
              </a:ext>
            </a:extLst>
          </p:cNvPr>
          <p:cNvSpPr>
            <a:spLocks noGrp="1"/>
          </p:cNvSpPr>
          <p:nvPr>
            <p:ph type="body" sz="quarter" idx="14"/>
          </p:nvPr>
        </p:nvSpPr>
        <p:spPr/>
        <p:txBody>
          <a:bodyPr/>
          <a:lstStyle/>
          <a:p>
            <a:r>
              <a:rPr lang="en-US" dirty="0"/>
              <a:t>2</a:t>
            </a:r>
          </a:p>
        </p:txBody>
      </p:sp>
      <p:sp>
        <p:nvSpPr>
          <p:cNvPr id="5" name="Text Placeholder 4">
            <a:extLst>
              <a:ext uri="{FF2B5EF4-FFF2-40B4-BE49-F238E27FC236}">
                <a16:creationId xmlns:a16="http://schemas.microsoft.com/office/drawing/2014/main" id="{0D7E0F31-9524-2A85-6CB5-22AF4974A1F5}"/>
              </a:ext>
            </a:extLst>
          </p:cNvPr>
          <p:cNvSpPr>
            <a:spLocks noGrp="1"/>
          </p:cNvSpPr>
          <p:nvPr>
            <p:ph type="body" sz="quarter" idx="15"/>
          </p:nvPr>
        </p:nvSpPr>
        <p:spPr/>
        <p:txBody>
          <a:bodyPr/>
          <a:lstStyle/>
          <a:p>
            <a:r>
              <a:rPr lang="en-US" dirty="0"/>
              <a:t>3</a:t>
            </a:r>
          </a:p>
        </p:txBody>
      </p:sp>
      <p:sp>
        <p:nvSpPr>
          <p:cNvPr id="8" name="Text Placeholder 7">
            <a:extLst>
              <a:ext uri="{FF2B5EF4-FFF2-40B4-BE49-F238E27FC236}">
                <a16:creationId xmlns:a16="http://schemas.microsoft.com/office/drawing/2014/main" id="{06974E3C-F63F-9F93-EE35-CD5E465CD080}"/>
              </a:ext>
            </a:extLst>
          </p:cNvPr>
          <p:cNvSpPr>
            <a:spLocks noGrp="1"/>
          </p:cNvSpPr>
          <p:nvPr>
            <p:ph type="body" sz="quarter" idx="18"/>
          </p:nvPr>
        </p:nvSpPr>
        <p:spPr/>
        <p:txBody>
          <a:bodyPr/>
          <a:lstStyle/>
          <a:p>
            <a:r>
              <a:rPr lang="en-US" dirty="0"/>
              <a:t>Introduction</a:t>
            </a:r>
          </a:p>
          <a:p>
            <a:endParaRPr lang="en-US" dirty="0"/>
          </a:p>
        </p:txBody>
      </p:sp>
      <p:sp>
        <p:nvSpPr>
          <p:cNvPr id="9" name="Text Placeholder 8">
            <a:extLst>
              <a:ext uri="{FF2B5EF4-FFF2-40B4-BE49-F238E27FC236}">
                <a16:creationId xmlns:a16="http://schemas.microsoft.com/office/drawing/2014/main" id="{482D95C9-142A-BF9A-3602-F4AB11608174}"/>
              </a:ext>
            </a:extLst>
          </p:cNvPr>
          <p:cNvSpPr>
            <a:spLocks noGrp="1"/>
          </p:cNvSpPr>
          <p:nvPr>
            <p:ph type="body" sz="quarter" idx="19"/>
          </p:nvPr>
        </p:nvSpPr>
        <p:spPr/>
        <p:txBody>
          <a:bodyPr/>
          <a:lstStyle/>
          <a:p>
            <a:r>
              <a:rPr lang="en-US" dirty="0"/>
              <a:t>Primary Goals</a:t>
            </a:r>
          </a:p>
          <a:p>
            <a:endParaRPr lang="en-US" dirty="0"/>
          </a:p>
        </p:txBody>
      </p:sp>
      <p:sp>
        <p:nvSpPr>
          <p:cNvPr id="10" name="Text Placeholder 9">
            <a:extLst>
              <a:ext uri="{FF2B5EF4-FFF2-40B4-BE49-F238E27FC236}">
                <a16:creationId xmlns:a16="http://schemas.microsoft.com/office/drawing/2014/main" id="{DD2F5204-1928-06AD-9878-6DD27D5DF27D}"/>
              </a:ext>
            </a:extLst>
          </p:cNvPr>
          <p:cNvSpPr>
            <a:spLocks noGrp="1"/>
          </p:cNvSpPr>
          <p:nvPr>
            <p:ph type="body" sz="quarter" idx="20"/>
          </p:nvPr>
        </p:nvSpPr>
        <p:spPr/>
        <p:txBody>
          <a:bodyPr/>
          <a:lstStyle/>
          <a:p>
            <a:r>
              <a:rPr lang="en-US" dirty="0"/>
              <a:t>Areas of Growth</a:t>
            </a:r>
          </a:p>
          <a:p>
            <a:endParaRPr lang="en-US" dirty="0"/>
          </a:p>
        </p:txBody>
      </p:sp>
      <p:sp>
        <p:nvSpPr>
          <p:cNvPr id="15" name="Slide Number Placeholder 14">
            <a:extLst>
              <a:ext uri="{FF2B5EF4-FFF2-40B4-BE49-F238E27FC236}">
                <a16:creationId xmlns:a16="http://schemas.microsoft.com/office/drawing/2014/main" id="{9EB92BE4-4ECF-AA5A-EBFA-AC2DBA93582C}"/>
              </a:ext>
            </a:extLst>
          </p:cNvPr>
          <p:cNvSpPr>
            <a:spLocks noGrp="1"/>
          </p:cNvSpPr>
          <p:nvPr>
            <p:ph type="sldNum" sz="quarter" idx="12"/>
          </p:nvPr>
        </p:nvSpPr>
        <p:spPr/>
        <p:txBody>
          <a:bodyPr/>
          <a:lstStyle/>
          <a:p>
            <a:fld id="{8D0AFDD5-844D-364D-8AEC-50CF4D36D55D}" type="slidenum">
              <a:rPr lang="en-US" smtClean="0"/>
              <a:pPr/>
              <a:t>2</a:t>
            </a:fld>
            <a:endParaRPr lang="en-US" dirty="0"/>
          </a:p>
        </p:txBody>
      </p:sp>
      <p:sp>
        <p:nvSpPr>
          <p:cNvPr id="14" name="Footer Placeholder 13">
            <a:extLst>
              <a:ext uri="{FF2B5EF4-FFF2-40B4-BE49-F238E27FC236}">
                <a16:creationId xmlns:a16="http://schemas.microsoft.com/office/drawing/2014/main" id="{DE3B97B2-F540-9F02-5569-597A7E7B6E59}"/>
              </a:ext>
            </a:extLst>
          </p:cNvPr>
          <p:cNvSpPr>
            <a:spLocks noGrp="1"/>
          </p:cNvSpPr>
          <p:nvPr>
            <p:ph type="ftr" sz="quarter" idx="11"/>
          </p:nvPr>
        </p:nvSpPr>
        <p:spPr/>
        <p:txBody>
          <a:bodyPr/>
          <a:lstStyle/>
          <a:p>
            <a:r>
              <a:rPr lang="en-US" dirty="0"/>
              <a:t>Presentation title</a:t>
            </a:r>
          </a:p>
        </p:txBody>
      </p:sp>
      <p:sp>
        <p:nvSpPr>
          <p:cNvPr id="13" name="Date Placeholder 12">
            <a:extLst>
              <a:ext uri="{FF2B5EF4-FFF2-40B4-BE49-F238E27FC236}">
                <a16:creationId xmlns:a16="http://schemas.microsoft.com/office/drawing/2014/main" id="{8FA1C40B-4426-2DD0-CFB0-3E30E9C28215}"/>
              </a:ext>
            </a:extLst>
          </p:cNvPr>
          <p:cNvSpPr>
            <a:spLocks noGrp="1"/>
          </p:cNvSpPr>
          <p:nvPr>
            <p:ph type="dt" sz="half" idx="10"/>
          </p:nvPr>
        </p:nvSpPr>
        <p:spPr/>
        <p:txBody>
          <a:bodyPr/>
          <a:lstStyle/>
          <a:p>
            <a:r>
              <a:rPr lang="en-US" dirty="0"/>
              <a:t>20XX</a:t>
            </a:r>
          </a:p>
        </p:txBody>
      </p:sp>
      <p:sp>
        <p:nvSpPr>
          <p:cNvPr id="16" name="Rectangle 15">
            <a:extLst>
              <a:ext uri="{FF2B5EF4-FFF2-40B4-BE49-F238E27FC236}">
                <a16:creationId xmlns:a16="http://schemas.microsoft.com/office/drawing/2014/main" id="{824C1A87-3126-BD47-BA6D-29CFBC589C65}"/>
              </a:ext>
            </a:extLst>
          </p:cNvPr>
          <p:cNvSpPr/>
          <p:nvPr/>
        </p:nvSpPr>
        <p:spPr>
          <a:xfrm>
            <a:off x="1" y="0"/>
            <a:ext cx="6705600" cy="6647793"/>
          </a:xfrm>
          <a:prstGeom prst="rect">
            <a:avLst/>
          </a:prstGeom>
          <a:solidFill>
            <a:schemeClr val="accent2">
              <a:lumMod val="40000"/>
              <a:lumOff val="60000"/>
            </a:schemeClr>
          </a:solidFill>
          <a:ln w="76200" cmpd="thickThi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dirty="0">
              <a:solidFill>
                <a:schemeClr val="tx1"/>
              </a:solidFill>
              <a:latin typeface="+mj-lt"/>
            </a:endParaRPr>
          </a:p>
          <a:p>
            <a:r>
              <a:rPr lang="en-US" sz="2000" b="1" dirty="0">
                <a:solidFill>
                  <a:srgbClr val="FF0000"/>
                </a:solidFill>
                <a:latin typeface="+mj-lt"/>
              </a:rPr>
              <a:t>1. What is Political Science?</a:t>
            </a:r>
          </a:p>
          <a:p>
            <a:pPr marL="571500" indent="-571500" algn="just">
              <a:buFont typeface="Wingdings" panose="05000000000000000000" pitchFamily="2" charset="2"/>
              <a:buChar char="q"/>
            </a:pPr>
            <a:r>
              <a:rPr lang="en-US" sz="2000" b="1" dirty="0">
                <a:solidFill>
                  <a:schemeClr val="tx1"/>
                </a:solidFill>
                <a:latin typeface="+mj-lt"/>
              </a:rPr>
              <a:t>Political Science is the study of government, political systems, and political behavior. It examines how power is distributed, how decisions are made, and how institutions, policies, and ideologies shape societies.</a:t>
            </a:r>
          </a:p>
          <a:p>
            <a:pPr algn="just"/>
            <a:endParaRPr lang="en-US" sz="2000" b="1" dirty="0">
              <a:solidFill>
                <a:schemeClr val="tx1"/>
              </a:solidFill>
              <a:latin typeface="+mj-lt"/>
            </a:endParaRPr>
          </a:p>
          <a:p>
            <a:pPr algn="just"/>
            <a:r>
              <a:rPr lang="en-US" sz="2000" b="1" dirty="0">
                <a:solidFill>
                  <a:srgbClr val="FF0000"/>
                </a:solidFill>
                <a:latin typeface="+mj-lt"/>
              </a:rPr>
              <a:t>2. What do you mean by Political Science?</a:t>
            </a:r>
          </a:p>
          <a:p>
            <a:pPr algn="just"/>
            <a:endParaRPr lang="en-US" sz="2000" dirty="0">
              <a:solidFill>
                <a:schemeClr val="tx1"/>
              </a:solidFill>
              <a:latin typeface="+mj-lt"/>
            </a:endParaRPr>
          </a:p>
          <a:p>
            <a:pPr marL="342900" indent="-342900" algn="just">
              <a:buFont typeface="Wingdings" panose="05000000000000000000" pitchFamily="2" charset="2"/>
              <a:buChar char="q"/>
            </a:pPr>
            <a:r>
              <a:rPr lang="en-US" sz="2000" b="1" dirty="0">
                <a:solidFill>
                  <a:schemeClr val="tx1"/>
                </a:solidFill>
                <a:latin typeface="+mj-lt"/>
              </a:rPr>
              <a:t>By Political Science, I mean the academic discipline that explores the theory and practice of politics, including the study of governments, political processes, institutions, and behaviors. It covers topics like power dynamics, elections, policies, and international relations.</a:t>
            </a:r>
          </a:p>
          <a:p>
            <a:pPr algn="just"/>
            <a:endParaRPr lang="en-US" sz="2000" b="1" dirty="0">
              <a:solidFill>
                <a:schemeClr val="tx1"/>
              </a:solidFill>
              <a:latin typeface="+mj-lt"/>
            </a:endParaRPr>
          </a:p>
          <a:p>
            <a:endParaRPr lang="en-US" sz="2000" b="1" dirty="0">
              <a:solidFill>
                <a:schemeClr val="tx1"/>
              </a:solidFill>
              <a:latin typeface="+mj-lt"/>
            </a:endParaRPr>
          </a:p>
          <a:p>
            <a:endParaRPr lang="en-US" sz="2000" b="1" dirty="0">
              <a:solidFill>
                <a:schemeClr val="tx1"/>
              </a:solidFill>
              <a:latin typeface="+mj-lt"/>
            </a:endParaRPr>
          </a:p>
          <a:p>
            <a:endParaRPr lang="en-US" sz="2000" b="1" dirty="0">
              <a:solidFill>
                <a:schemeClr val="tx1"/>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endParaRPr lang="en-IN" sz="2000" b="1" dirty="0">
              <a:solidFill>
                <a:schemeClr val="tx1"/>
              </a:solidFill>
              <a:latin typeface="+mj-lt"/>
            </a:endParaRPr>
          </a:p>
        </p:txBody>
      </p:sp>
      <p:pic>
        <p:nvPicPr>
          <p:cNvPr id="1030" name="Picture 6">
            <a:extLst>
              <a:ext uri="{FF2B5EF4-FFF2-40B4-BE49-F238E27FC236}">
                <a16:creationId xmlns:a16="http://schemas.microsoft.com/office/drawing/2014/main" id="{3F52F2DF-134C-14BB-83FF-63011A2F6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671" y="0"/>
            <a:ext cx="5422329" cy="66477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405973C-501D-90AD-84D8-A77D78031728}"/>
                  </a:ext>
                </a:extLst>
              </p14:cNvPr>
              <p14:cNvContentPartPr/>
              <p14:nvPr/>
            </p14:nvContentPartPr>
            <p14:xfrm>
              <a:off x="5393880" y="549360"/>
              <a:ext cx="360" cy="360"/>
            </p14:xfrm>
          </p:contentPart>
        </mc:Choice>
        <mc:Fallback xmlns="">
          <p:pic>
            <p:nvPicPr>
              <p:cNvPr id="2" name="Ink 1">
                <a:extLst>
                  <a:ext uri="{FF2B5EF4-FFF2-40B4-BE49-F238E27FC236}">
                    <a16:creationId xmlns:a16="http://schemas.microsoft.com/office/drawing/2014/main" id="{0405973C-501D-90AD-84D8-A77D78031728}"/>
                  </a:ext>
                </a:extLst>
              </p:cNvPr>
              <p:cNvPicPr/>
              <p:nvPr/>
            </p:nvPicPr>
            <p:blipFill>
              <a:blip r:embed="rId4"/>
              <a:stretch>
                <a:fillRect/>
              </a:stretch>
            </p:blipFill>
            <p:spPr>
              <a:xfrm>
                <a:off x="5384520" y="540000"/>
                <a:ext cx="19080" cy="19080"/>
              </a:xfrm>
              <a:prstGeom prst="rect">
                <a:avLst/>
              </a:prstGeom>
            </p:spPr>
          </p:pic>
        </mc:Fallback>
      </mc:AlternateContent>
    </p:spTree>
    <p:extLst>
      <p:ext uri="{BB962C8B-B14F-4D97-AF65-F5344CB8AC3E}">
        <p14:creationId xmlns:p14="http://schemas.microsoft.com/office/powerpoint/2010/main" val="6819786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2742D07-5E6E-40C2-B889-BF6F54C5D6A4}"/>
              </a:ext>
            </a:extLst>
          </p:cNvPr>
          <p:cNvSpPr>
            <a:spLocks noGrp="1"/>
          </p:cNvSpPr>
          <p:nvPr>
            <p:ph type="title"/>
          </p:nvPr>
        </p:nvSpPr>
        <p:spPr>
          <a:xfrm>
            <a:off x="484632" y="512064"/>
            <a:ext cx="10567416" cy="1014984"/>
          </a:xfrm>
          <a:solidFill>
            <a:srgbClr val="FFFF00"/>
          </a:solidFill>
        </p:spPr>
        <p:txBody>
          <a:bodyPr/>
          <a:lstStyle/>
          <a:p>
            <a:pPr algn="l"/>
            <a:r>
              <a:rPr lang="en-IN" sz="4800" b="1" dirty="0">
                <a:solidFill>
                  <a:srgbClr val="FF0000"/>
                </a:solidFill>
              </a:rPr>
              <a:t>3. Define Political Science?</a:t>
            </a:r>
            <a:br>
              <a:rPr lang="en-IN" sz="4800" b="1" dirty="0"/>
            </a:br>
            <a:endParaRPr lang="en-IN" sz="4800" b="1" dirty="0"/>
          </a:p>
        </p:txBody>
      </p:sp>
      <p:sp>
        <p:nvSpPr>
          <p:cNvPr id="14" name="Content Placeholder 13">
            <a:extLst>
              <a:ext uri="{FF2B5EF4-FFF2-40B4-BE49-F238E27FC236}">
                <a16:creationId xmlns:a16="http://schemas.microsoft.com/office/drawing/2014/main" id="{BD0F82BD-8727-2AE6-F5E5-F24A8DCA0E2E}"/>
              </a:ext>
            </a:extLst>
          </p:cNvPr>
          <p:cNvSpPr>
            <a:spLocks noGrp="1"/>
          </p:cNvSpPr>
          <p:nvPr>
            <p:ph idx="1"/>
          </p:nvPr>
        </p:nvSpPr>
        <p:spPr>
          <a:solidFill>
            <a:schemeClr val="tx2">
              <a:lumMod val="40000"/>
              <a:lumOff val="60000"/>
            </a:schemeClr>
          </a:solidFill>
        </p:spPr>
        <p:txBody>
          <a:bodyPr/>
          <a:lstStyle/>
          <a:p>
            <a:pPr algn="just"/>
            <a:r>
              <a:rPr lang="en-US" sz="4000" b="1" dirty="0">
                <a:latin typeface="+mj-lt"/>
              </a:rPr>
              <a:t>Political Science is defined as the systematic study of political institutions, processes, and behaviors, focusing on the distribution of power, governance, and the development of public policies within and across societies.</a:t>
            </a:r>
          </a:p>
          <a:p>
            <a:pPr algn="just"/>
            <a:endParaRPr lang="en-IN"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p:txBody>
          <a:bodyPr/>
          <a:lstStyle/>
          <a:p>
            <a:fld id="{8D0AFDD5-844D-364D-8AEC-50CF4D36D55D}" type="slidenum">
              <a:rPr lang="en-US" smtClean="0"/>
              <a:pPr/>
              <a:t>3</a:t>
            </a:fld>
            <a:endParaRPr lang="en-US" dirty="0"/>
          </a:p>
        </p:txBody>
      </p:sp>
    </p:spTree>
    <p:extLst>
      <p:ext uri="{BB962C8B-B14F-4D97-AF65-F5344CB8AC3E}">
        <p14:creationId xmlns:p14="http://schemas.microsoft.com/office/powerpoint/2010/main" val="37800028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FF4B75-AA09-46B7-CD40-FD3636E26E25}"/>
              </a:ext>
            </a:extLst>
          </p:cNvPr>
          <p:cNvSpPr>
            <a:spLocks noGrp="1"/>
          </p:cNvSpPr>
          <p:nvPr>
            <p:ph type="sldNum" sz="quarter" idx="12"/>
          </p:nvPr>
        </p:nvSpPr>
        <p:spPr/>
        <p:txBody>
          <a:bodyPr/>
          <a:lstStyle/>
          <a:p>
            <a:fld id="{8D0AFDD5-844D-364D-8AEC-50CF4D36D55D}" type="slidenum">
              <a:rPr lang="en-US" noProof="0" smtClean="0"/>
              <a:t>4</a:t>
            </a:fld>
            <a:endParaRPr lang="en-US" noProof="0"/>
          </a:p>
        </p:txBody>
      </p:sp>
      <p:sp>
        <p:nvSpPr>
          <p:cNvPr id="4" name="Footer Placeholder 3">
            <a:extLst>
              <a:ext uri="{FF2B5EF4-FFF2-40B4-BE49-F238E27FC236}">
                <a16:creationId xmlns:a16="http://schemas.microsoft.com/office/drawing/2014/main" id="{4D65936F-E1EC-78C5-2370-C4AA9679AD28}"/>
              </a:ext>
            </a:extLst>
          </p:cNvPr>
          <p:cNvSpPr>
            <a:spLocks noGrp="1"/>
          </p:cNvSpPr>
          <p:nvPr>
            <p:ph type="ftr" sz="quarter" idx="11"/>
          </p:nvPr>
        </p:nvSpPr>
        <p:spPr/>
        <p:txBody>
          <a:bodyPr/>
          <a:lstStyle/>
          <a:p>
            <a:r>
              <a:rPr lang="en-US" noProof="0"/>
              <a:t>Presentation title</a:t>
            </a:r>
          </a:p>
        </p:txBody>
      </p:sp>
      <p:sp>
        <p:nvSpPr>
          <p:cNvPr id="5" name="Date Placeholder 4">
            <a:extLst>
              <a:ext uri="{FF2B5EF4-FFF2-40B4-BE49-F238E27FC236}">
                <a16:creationId xmlns:a16="http://schemas.microsoft.com/office/drawing/2014/main" id="{ADE4A2D2-C543-F64C-77AB-5CA32D3D2DA3}"/>
              </a:ext>
            </a:extLst>
          </p:cNvPr>
          <p:cNvSpPr>
            <a:spLocks noGrp="1"/>
          </p:cNvSpPr>
          <p:nvPr>
            <p:ph type="dt" sz="half" idx="10"/>
          </p:nvPr>
        </p:nvSpPr>
        <p:spPr/>
        <p:txBody>
          <a:bodyPr/>
          <a:lstStyle/>
          <a:p>
            <a:r>
              <a:rPr lang="en-US" noProof="0"/>
              <a:t>20XX</a:t>
            </a:r>
          </a:p>
        </p:txBody>
      </p:sp>
      <p:sp>
        <p:nvSpPr>
          <p:cNvPr id="6" name="Rectangle: Folded Corner 5">
            <a:extLst>
              <a:ext uri="{FF2B5EF4-FFF2-40B4-BE49-F238E27FC236}">
                <a16:creationId xmlns:a16="http://schemas.microsoft.com/office/drawing/2014/main" id="{CFDA19CF-B76C-9E19-9810-B6D5EB2CAC21}"/>
              </a:ext>
            </a:extLst>
          </p:cNvPr>
          <p:cNvSpPr/>
          <p:nvPr/>
        </p:nvSpPr>
        <p:spPr>
          <a:xfrm>
            <a:off x="383458" y="363794"/>
            <a:ext cx="11562736" cy="6037110"/>
          </a:xfrm>
          <a:prstGeom prst="foldedCorner">
            <a:avLst/>
          </a:prstGeom>
          <a:solidFill>
            <a:schemeClr val="accent3">
              <a:lumMod val="60000"/>
              <a:lumOff val="40000"/>
            </a:schemeClr>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buFont typeface="Wingdings" panose="05000000000000000000" pitchFamily="2" charset="2"/>
              <a:buChar char="v"/>
            </a:pPr>
            <a:endParaRPr lang="en-US" sz="3200" b="1" dirty="0">
              <a:solidFill>
                <a:srgbClr val="FFFF00"/>
              </a:solidFill>
              <a:latin typeface="+mj-lt"/>
            </a:endParaRPr>
          </a:p>
          <a:p>
            <a:pPr marL="571500" indent="-571500" algn="ctr">
              <a:buFont typeface="Wingdings" panose="05000000000000000000" pitchFamily="2" charset="2"/>
              <a:buChar char="v"/>
            </a:pPr>
            <a:r>
              <a:rPr lang="en-US" sz="3200" b="1" u="sng" dirty="0">
                <a:solidFill>
                  <a:schemeClr val="tx1"/>
                </a:solidFill>
                <a:latin typeface="+mj-lt"/>
              </a:rPr>
              <a:t>Definitions of Political Science:</a:t>
            </a:r>
          </a:p>
          <a:p>
            <a:pPr marL="571500" indent="-571500">
              <a:buFont typeface="Wingdings" panose="05000000000000000000" pitchFamily="2" charset="2"/>
              <a:buChar char="ü"/>
            </a:pPr>
            <a:r>
              <a:rPr lang="en-US" sz="3200" b="1" dirty="0">
                <a:solidFill>
                  <a:srgbClr val="7030A0"/>
                </a:solidFill>
                <a:latin typeface="+mj-lt"/>
              </a:rPr>
              <a:t>Traditional definitions:</a:t>
            </a:r>
          </a:p>
          <a:p>
            <a:endParaRPr lang="en-US" sz="3200" b="1" dirty="0">
              <a:solidFill>
                <a:srgbClr val="7030A0"/>
              </a:solidFill>
              <a:latin typeface="+mj-lt"/>
            </a:endParaRPr>
          </a:p>
          <a:p>
            <a:r>
              <a:rPr lang="en-US" sz="3200" b="1" dirty="0">
                <a:solidFill>
                  <a:srgbClr val="FFFF00"/>
                </a:solidFill>
                <a:highlight>
                  <a:srgbClr val="0000FF"/>
                </a:highlight>
              </a:rPr>
              <a:t>1.According to Aristotle: </a:t>
            </a:r>
            <a:r>
              <a:rPr lang="en-US" sz="3200" b="1" dirty="0">
                <a:solidFill>
                  <a:srgbClr val="FF0000"/>
                </a:solidFill>
              </a:rPr>
              <a:t>"Political science is the science of the state, which studies the organization and functioning of the polis to achieve the common good.“</a:t>
            </a:r>
          </a:p>
          <a:p>
            <a:endParaRPr lang="en-US" sz="3200" dirty="0"/>
          </a:p>
          <a:p>
            <a:r>
              <a:rPr lang="en-US" sz="3200" b="1" dirty="0">
                <a:solidFill>
                  <a:srgbClr val="FFFF00"/>
                </a:solidFill>
                <a:highlight>
                  <a:srgbClr val="0000FF"/>
                </a:highlight>
              </a:rPr>
              <a:t>2. Thomas Hobbes said that: </a:t>
            </a:r>
            <a:r>
              <a:rPr lang="en-US" sz="3200" b="1" dirty="0">
                <a:solidFill>
                  <a:srgbClr val="002060"/>
                </a:solidFill>
              </a:rPr>
              <a:t>"Political science examines the structure of civil government and the obligations of citizens to maintain order.“</a:t>
            </a:r>
          </a:p>
          <a:p>
            <a:endParaRPr lang="en-US" sz="3200" dirty="0"/>
          </a:p>
          <a:p>
            <a:r>
              <a:rPr lang="en-US" sz="3200" b="1" dirty="0">
                <a:solidFill>
                  <a:srgbClr val="FFFF00"/>
                </a:solidFill>
                <a:highlight>
                  <a:srgbClr val="0000FF"/>
                </a:highlight>
              </a:rPr>
              <a:t>3. Garner had said, </a:t>
            </a:r>
            <a:r>
              <a:rPr lang="en-US" sz="3200" b="1" dirty="0">
                <a:solidFill>
                  <a:schemeClr val="accent4">
                    <a:lumMod val="50000"/>
                  </a:schemeClr>
                </a:solidFill>
              </a:rPr>
              <a:t>"Political Science begins and ends with the state"</a:t>
            </a:r>
          </a:p>
          <a:p>
            <a:endParaRPr lang="en-US" sz="3200" dirty="0"/>
          </a:p>
          <a:p>
            <a:endParaRPr lang="en-US" sz="3200" dirty="0"/>
          </a:p>
          <a:p>
            <a:endParaRPr lang="en-US" sz="3200" dirty="0"/>
          </a:p>
          <a:p>
            <a:endParaRPr lang="en-US" sz="3200" dirty="0"/>
          </a:p>
          <a:p>
            <a:endParaRPr lang="en-US" sz="3200" b="1" dirty="0">
              <a:solidFill>
                <a:srgbClr val="FFFF00"/>
              </a:solidFill>
              <a:latin typeface="+mj-lt"/>
            </a:endParaRPr>
          </a:p>
          <a:p>
            <a:endParaRPr lang="en-US" sz="3200" b="1" dirty="0">
              <a:solidFill>
                <a:srgbClr val="FFFF00"/>
              </a:solidFill>
              <a:latin typeface="+mj-lt"/>
            </a:endParaRPr>
          </a:p>
          <a:p>
            <a:pPr algn="ctr"/>
            <a:endParaRPr lang="en-IN" sz="3200" dirty="0">
              <a:solidFill>
                <a:srgbClr val="FFFF00"/>
              </a:solidFill>
            </a:endParaRPr>
          </a:p>
        </p:txBody>
      </p:sp>
    </p:spTree>
    <p:extLst>
      <p:ext uri="{BB962C8B-B14F-4D97-AF65-F5344CB8AC3E}">
        <p14:creationId xmlns:p14="http://schemas.microsoft.com/office/powerpoint/2010/main" val="19188685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A555-073C-B880-7B24-87C7E1CE224D}"/>
              </a:ext>
            </a:extLst>
          </p:cNvPr>
          <p:cNvSpPr>
            <a:spLocks noGrp="1"/>
          </p:cNvSpPr>
          <p:nvPr>
            <p:ph type="title"/>
          </p:nvPr>
        </p:nvSpPr>
        <p:spPr>
          <a:xfrm>
            <a:off x="1139952" y="512064"/>
            <a:ext cx="9912096" cy="616468"/>
          </a:xfrm>
        </p:spPr>
        <p:txBody>
          <a:bodyPr/>
          <a:lstStyle/>
          <a:p>
            <a:pPr marL="457200" indent="-457200">
              <a:buFont typeface="Wingdings" panose="05000000000000000000" pitchFamily="2" charset="2"/>
              <a:buChar char="q"/>
            </a:pPr>
            <a:r>
              <a:rPr lang="en-US" sz="3200" b="1" dirty="0"/>
              <a:t>Modern Definitions of Political Science</a:t>
            </a:r>
            <a:endParaRPr lang="en-IN" sz="3200" b="1" dirty="0"/>
          </a:p>
        </p:txBody>
      </p:sp>
      <p:sp>
        <p:nvSpPr>
          <p:cNvPr id="3" name="Text Placeholder 2">
            <a:extLst>
              <a:ext uri="{FF2B5EF4-FFF2-40B4-BE49-F238E27FC236}">
                <a16:creationId xmlns:a16="http://schemas.microsoft.com/office/drawing/2014/main" id="{E29D5BA9-F1C1-B2C3-9729-D218C3A3280A}"/>
              </a:ext>
            </a:extLst>
          </p:cNvPr>
          <p:cNvSpPr>
            <a:spLocks noGrp="1"/>
          </p:cNvSpPr>
          <p:nvPr>
            <p:ph type="body" sz="quarter" idx="14"/>
          </p:nvPr>
        </p:nvSpPr>
        <p:spPr>
          <a:xfrm>
            <a:off x="226142" y="1288026"/>
            <a:ext cx="3705778" cy="4655574"/>
          </a:xfrm>
        </p:spPr>
        <p:txBody>
          <a:bodyPr/>
          <a:lstStyle/>
          <a:p>
            <a:r>
              <a:rPr lang="en-US" sz="2800" b="1" dirty="0">
                <a:solidFill>
                  <a:schemeClr val="accent4">
                    <a:lumMod val="50000"/>
                  </a:schemeClr>
                </a:solidFill>
              </a:rPr>
              <a:t>1.According to Harold Laski,</a:t>
            </a:r>
          </a:p>
          <a:p>
            <a:r>
              <a:rPr lang="en-US" sz="2800" b="1" dirty="0"/>
              <a:t>"Political science is the study of the state, its government, and the distribution of power in society."</a:t>
            </a:r>
          </a:p>
          <a:p>
            <a:endParaRPr lang="en-IN" dirty="0"/>
          </a:p>
        </p:txBody>
      </p:sp>
      <p:sp>
        <p:nvSpPr>
          <p:cNvPr id="5" name="Text Placeholder 4">
            <a:extLst>
              <a:ext uri="{FF2B5EF4-FFF2-40B4-BE49-F238E27FC236}">
                <a16:creationId xmlns:a16="http://schemas.microsoft.com/office/drawing/2014/main" id="{DCF87A88-74BE-C39C-D908-52024EF03D02}"/>
              </a:ext>
            </a:extLst>
          </p:cNvPr>
          <p:cNvSpPr>
            <a:spLocks noGrp="1"/>
          </p:cNvSpPr>
          <p:nvPr>
            <p:ph type="body" sz="quarter" idx="16"/>
          </p:nvPr>
        </p:nvSpPr>
        <p:spPr>
          <a:xfrm>
            <a:off x="4173946" y="1288026"/>
            <a:ext cx="3552734" cy="4655574"/>
          </a:xfrm>
        </p:spPr>
        <p:txBody>
          <a:bodyPr/>
          <a:lstStyle/>
          <a:p>
            <a:r>
              <a:rPr lang="en-US" sz="2800" b="1" dirty="0">
                <a:solidFill>
                  <a:schemeClr val="accent4">
                    <a:lumMod val="50000"/>
                  </a:schemeClr>
                </a:solidFill>
              </a:rPr>
              <a:t>2. Robert Dahl opines, </a:t>
            </a:r>
          </a:p>
          <a:p>
            <a:r>
              <a:rPr lang="en-US" sz="2800" b="1" dirty="0"/>
              <a:t> "Political science analyzes who gets what, when, and how in the political process."</a:t>
            </a:r>
          </a:p>
          <a:p>
            <a:endParaRPr lang="en-IN" sz="2800" b="1" dirty="0"/>
          </a:p>
        </p:txBody>
      </p:sp>
      <p:sp>
        <p:nvSpPr>
          <p:cNvPr id="7" name="Text Placeholder 6">
            <a:extLst>
              <a:ext uri="{FF2B5EF4-FFF2-40B4-BE49-F238E27FC236}">
                <a16:creationId xmlns:a16="http://schemas.microsoft.com/office/drawing/2014/main" id="{4C4AD76E-1C34-68FE-2C1B-E82F7FEAC0A4}"/>
              </a:ext>
            </a:extLst>
          </p:cNvPr>
          <p:cNvSpPr>
            <a:spLocks noGrp="1"/>
          </p:cNvSpPr>
          <p:nvPr>
            <p:ph type="body" sz="quarter" idx="19"/>
          </p:nvPr>
        </p:nvSpPr>
        <p:spPr>
          <a:xfrm>
            <a:off x="7968706" y="1288026"/>
            <a:ext cx="3525302" cy="4655574"/>
          </a:xfrm>
        </p:spPr>
        <p:txBody>
          <a:bodyPr/>
          <a:lstStyle/>
          <a:p>
            <a:r>
              <a:rPr lang="en-US" sz="2400" b="1" dirty="0">
                <a:solidFill>
                  <a:schemeClr val="accent4">
                    <a:lumMod val="50000"/>
                  </a:schemeClr>
                </a:solidFill>
              </a:rPr>
              <a:t>3.Gabriel Almond</a:t>
            </a:r>
          </a:p>
          <a:p>
            <a:r>
              <a:rPr lang="en-US" sz="2800" b="1" dirty="0"/>
              <a:t>had said, "Political Science studies political systems, their structures, functions, and interactions with society."</a:t>
            </a:r>
          </a:p>
          <a:p>
            <a:endParaRPr lang="en-IN" sz="2400" b="1" dirty="0"/>
          </a:p>
        </p:txBody>
      </p:sp>
      <p:sp>
        <p:nvSpPr>
          <p:cNvPr id="9" name="Slide Number Placeholder 8">
            <a:extLst>
              <a:ext uri="{FF2B5EF4-FFF2-40B4-BE49-F238E27FC236}">
                <a16:creationId xmlns:a16="http://schemas.microsoft.com/office/drawing/2014/main" id="{48343E18-71B8-9E0A-7D6C-23B875B9D462}"/>
              </a:ext>
            </a:extLst>
          </p:cNvPr>
          <p:cNvSpPr>
            <a:spLocks noGrp="1"/>
          </p:cNvSpPr>
          <p:nvPr>
            <p:ph type="sldNum" sz="quarter" idx="12"/>
          </p:nvPr>
        </p:nvSpPr>
        <p:spPr/>
        <p:txBody>
          <a:bodyPr/>
          <a:lstStyle/>
          <a:p>
            <a:fld id="{8D0AFDD5-844D-364D-8AEC-50CF4D36D55D}" type="slidenum">
              <a:rPr lang="en-US" noProof="0" smtClean="0"/>
              <a:pPr/>
              <a:t>5</a:t>
            </a:fld>
            <a:endParaRPr lang="en-US" noProof="0"/>
          </a:p>
        </p:txBody>
      </p:sp>
      <p:sp>
        <p:nvSpPr>
          <p:cNvPr id="10" name="Footer Placeholder 9">
            <a:extLst>
              <a:ext uri="{FF2B5EF4-FFF2-40B4-BE49-F238E27FC236}">
                <a16:creationId xmlns:a16="http://schemas.microsoft.com/office/drawing/2014/main" id="{81501012-2BBB-0F4F-10F8-9744BF66F2C9}"/>
              </a:ext>
            </a:extLst>
          </p:cNvPr>
          <p:cNvSpPr>
            <a:spLocks noGrp="1"/>
          </p:cNvSpPr>
          <p:nvPr>
            <p:ph type="ftr" sz="quarter" idx="11"/>
          </p:nvPr>
        </p:nvSpPr>
        <p:spPr/>
        <p:txBody>
          <a:bodyPr/>
          <a:lstStyle/>
          <a:p>
            <a:r>
              <a:rPr lang="en-US" noProof="0"/>
              <a:t>Presentation title</a:t>
            </a:r>
          </a:p>
        </p:txBody>
      </p:sp>
      <p:sp>
        <p:nvSpPr>
          <p:cNvPr id="11" name="Date Placeholder 10">
            <a:extLst>
              <a:ext uri="{FF2B5EF4-FFF2-40B4-BE49-F238E27FC236}">
                <a16:creationId xmlns:a16="http://schemas.microsoft.com/office/drawing/2014/main" id="{E213D23D-DE70-90D0-1D0D-81B15CDDE2C6}"/>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53541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C7B8D0-58B6-469F-4CB5-E2F7EC8A53FE}"/>
              </a:ext>
            </a:extLst>
          </p:cNvPr>
          <p:cNvPicPr>
            <a:picLocks noChangeAspect="1"/>
          </p:cNvPicPr>
          <p:nvPr/>
        </p:nvPicPr>
        <p:blipFill>
          <a:blip r:embed="rId2"/>
          <a:stretch>
            <a:fillRect/>
          </a:stretch>
        </p:blipFill>
        <p:spPr>
          <a:xfrm>
            <a:off x="422787" y="137653"/>
            <a:ext cx="11395587" cy="6518786"/>
          </a:xfrm>
          <a:prstGeom prst="rect">
            <a:avLst/>
          </a:prstGeom>
        </p:spPr>
      </p:pic>
    </p:spTree>
    <p:extLst>
      <p:ext uri="{BB962C8B-B14F-4D97-AF65-F5344CB8AC3E}">
        <p14:creationId xmlns:p14="http://schemas.microsoft.com/office/powerpoint/2010/main" val="375226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C7540E-B0E4-8988-0AC7-7E0E7DD8192E}"/>
              </a:ext>
            </a:extLst>
          </p:cNvPr>
          <p:cNvSpPr>
            <a:spLocks noGrp="1"/>
          </p:cNvSpPr>
          <p:nvPr>
            <p:ph type="title"/>
          </p:nvPr>
        </p:nvSpPr>
        <p:spPr/>
        <p:txBody>
          <a:bodyPr/>
          <a:lstStyle/>
          <a:p>
            <a:r>
              <a:rPr lang="en-US" sz="6000" dirty="0">
                <a:latin typeface="Century Gothic" panose="020B0502020202020204" pitchFamily="34" charset="0"/>
              </a:rPr>
              <a:t>Areas of growth</a:t>
            </a:r>
            <a:endParaRPr lang="en-US" dirty="0"/>
          </a:p>
        </p:txBody>
      </p:sp>
      <p:graphicFrame>
        <p:nvGraphicFramePr>
          <p:cNvPr id="14" name="Content Placeholder 13">
            <a:extLst>
              <a:ext uri="{FF2B5EF4-FFF2-40B4-BE49-F238E27FC236}">
                <a16:creationId xmlns:a16="http://schemas.microsoft.com/office/drawing/2014/main" id="{DA114D53-FAB3-91E5-14AB-5B375DA2617E}"/>
              </a:ext>
            </a:extLst>
          </p:cNvPr>
          <p:cNvGraphicFramePr>
            <a:graphicFrameLocks noGrp="1"/>
          </p:cNvGraphicFramePr>
          <p:nvPr>
            <p:ph idx="1"/>
            <p:extLst>
              <p:ext uri="{D42A27DB-BD31-4B8C-83A1-F6EECF244321}">
                <p14:modId xmlns:p14="http://schemas.microsoft.com/office/powerpoint/2010/main" val="3742022588"/>
              </p:ext>
            </p:extLst>
          </p:nvPr>
        </p:nvGraphicFramePr>
        <p:xfrm>
          <a:off x="838200" y="2063011"/>
          <a:ext cx="10477500" cy="367044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307912261"/>
                    </a:ext>
                  </a:extLst>
                </a:gridCol>
                <a:gridCol w="2095500">
                  <a:extLst>
                    <a:ext uri="{9D8B030D-6E8A-4147-A177-3AD203B41FA5}">
                      <a16:colId xmlns:a16="http://schemas.microsoft.com/office/drawing/2014/main" val="205469312"/>
                    </a:ext>
                  </a:extLst>
                </a:gridCol>
                <a:gridCol w="2095500">
                  <a:extLst>
                    <a:ext uri="{9D8B030D-6E8A-4147-A177-3AD203B41FA5}">
                      <a16:colId xmlns:a16="http://schemas.microsoft.com/office/drawing/2014/main" val="2233447510"/>
                    </a:ext>
                  </a:extLst>
                </a:gridCol>
                <a:gridCol w="2095500">
                  <a:extLst>
                    <a:ext uri="{9D8B030D-6E8A-4147-A177-3AD203B41FA5}">
                      <a16:colId xmlns:a16="http://schemas.microsoft.com/office/drawing/2014/main" val="2618575971"/>
                    </a:ext>
                  </a:extLst>
                </a:gridCol>
                <a:gridCol w="2095500">
                  <a:extLst>
                    <a:ext uri="{9D8B030D-6E8A-4147-A177-3AD203B41FA5}">
                      <a16:colId xmlns:a16="http://schemas.microsoft.com/office/drawing/2014/main" val="706485337"/>
                    </a:ext>
                  </a:extLst>
                </a:gridCol>
              </a:tblGrid>
              <a:tr h="734088">
                <a:tc>
                  <a:txBody>
                    <a:bodyPr/>
                    <a:lstStyle/>
                    <a:p>
                      <a:pPr algn="ctr"/>
                      <a:endParaRPr lang="en-US" sz="2000" b="0" i="0" dirty="0">
                        <a:ln>
                          <a:solidFill>
                            <a:srgbClr val="C95B3A"/>
                          </a:solidFill>
                        </a:ln>
                        <a:solidFill>
                          <a:schemeClr val="tx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b="0" i="0" dirty="0">
                          <a:solidFill>
                            <a:schemeClr val="tx1"/>
                          </a:solidFill>
                          <a:latin typeface="Univers Condensed Light" panose="020B0306020202040204" pitchFamily="34" charset="0"/>
                        </a:rPr>
                        <a:t>B2B</a:t>
                      </a:r>
                      <a:endParaRPr lang="en-US" sz="2000" b="0" i="0" dirty="0">
                        <a:solidFill>
                          <a:schemeClr val="tx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b="0" i="0" dirty="0">
                          <a:solidFill>
                            <a:schemeClr val="tx1"/>
                          </a:solidFill>
                          <a:latin typeface="Univers Condensed Light" panose="020B0306020202040204" pitchFamily="34" charset="0"/>
                        </a:rPr>
                        <a:t>Supply chain</a:t>
                      </a:r>
                      <a:endParaRPr lang="en-US" sz="2000" b="0" i="0" dirty="0">
                        <a:solidFill>
                          <a:schemeClr val="tx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b="0" i="0" dirty="0">
                          <a:solidFill>
                            <a:schemeClr val="tx1"/>
                          </a:solidFill>
                          <a:latin typeface="Univers Condensed Light" panose="020B0306020202040204" pitchFamily="34" charset="0"/>
                        </a:rPr>
                        <a:t>ROI</a:t>
                      </a:r>
                      <a:endParaRPr lang="en-US" sz="2000" b="0" i="0" dirty="0">
                        <a:solidFill>
                          <a:schemeClr val="tx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b="0" i="0" dirty="0">
                          <a:solidFill>
                            <a:schemeClr val="tx1"/>
                          </a:solidFill>
                          <a:latin typeface="Univers Condensed Light" panose="020B0306020202040204" pitchFamily="34" charset="0"/>
                        </a:rPr>
                        <a:t>E-commerce</a:t>
                      </a:r>
                      <a:endParaRPr lang="en-US" sz="2000" b="0" i="0" dirty="0">
                        <a:solidFill>
                          <a:schemeClr val="tx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910302437"/>
                  </a:ext>
                </a:extLst>
              </a:tr>
              <a:tr h="734088">
                <a:tc>
                  <a:txBody>
                    <a:bodyPr/>
                    <a:lstStyle/>
                    <a:p>
                      <a:pPr algn="ctr"/>
                      <a:r>
                        <a:rPr lang="en-US" sz="2000" b="0" i="0" dirty="0">
                          <a:solidFill>
                            <a:schemeClr val="bg1"/>
                          </a:solidFill>
                          <a:latin typeface="Univers Condensed Light" panose="020B0306020202040204" pitchFamily="34" charset="0"/>
                        </a:rPr>
                        <a:t>Q1</a:t>
                      </a:r>
                      <a:endParaRPr lang="en-US" sz="2000" b="0" i="0" dirty="0">
                        <a:solidFill>
                          <a:schemeClr val="bg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4.5</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2.3</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1.7</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5.0</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54227287"/>
                  </a:ext>
                </a:extLst>
              </a:tr>
              <a:tr h="734088">
                <a:tc>
                  <a:txBody>
                    <a:bodyPr/>
                    <a:lstStyle/>
                    <a:p>
                      <a:pPr algn="ctr"/>
                      <a:r>
                        <a:rPr lang="en-US" sz="2000" b="0" i="0" dirty="0">
                          <a:solidFill>
                            <a:schemeClr val="bg1"/>
                          </a:solidFill>
                          <a:latin typeface="Univers Condensed Light" panose="020B0306020202040204" pitchFamily="34" charset="0"/>
                        </a:rPr>
                        <a:t>Q2</a:t>
                      </a:r>
                      <a:endParaRPr lang="en-US" sz="2000" b="0" i="0" dirty="0">
                        <a:solidFill>
                          <a:schemeClr val="bg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21463532"/>
                  </a:ext>
                </a:extLst>
              </a:tr>
              <a:tr h="734088">
                <a:tc>
                  <a:txBody>
                    <a:bodyPr/>
                    <a:lstStyle/>
                    <a:p>
                      <a:pPr algn="ctr"/>
                      <a:r>
                        <a:rPr lang="en-US" sz="2000" b="0" i="0" dirty="0">
                          <a:solidFill>
                            <a:schemeClr val="bg1"/>
                          </a:solidFill>
                          <a:latin typeface="Univers Condensed Light" panose="020B0306020202040204" pitchFamily="34" charset="0"/>
                        </a:rPr>
                        <a:t>Q3</a:t>
                      </a:r>
                      <a:endParaRPr lang="en-US" sz="2000" b="0" i="0" dirty="0">
                        <a:solidFill>
                          <a:schemeClr val="bg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944132588"/>
                  </a:ext>
                </a:extLst>
              </a:tr>
              <a:tr h="734088">
                <a:tc>
                  <a:txBody>
                    <a:bodyPr/>
                    <a:lstStyle/>
                    <a:p>
                      <a:pPr algn="ctr"/>
                      <a:r>
                        <a:rPr lang="en-US" sz="2000" b="0" i="0" dirty="0">
                          <a:solidFill>
                            <a:schemeClr val="bg1"/>
                          </a:solidFill>
                          <a:latin typeface="Univers Condensed Light" panose="020B0306020202040204" pitchFamily="34" charset="0"/>
                        </a:rPr>
                        <a:t>Q4</a:t>
                      </a:r>
                      <a:endParaRPr lang="en-US" sz="2000" b="0" i="0" dirty="0">
                        <a:solidFill>
                          <a:schemeClr val="bg1"/>
                        </a:solidFill>
                        <a:latin typeface="Univers Condensed Light" panose="020B0306020202040204" pitchFamily="34" charset="0"/>
                        <a:cs typeface="Posterama" panose="020B0504020200020000"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b="0" i="0" dirty="0">
                          <a:solidFill>
                            <a:schemeClr val="bg1"/>
                          </a:solidFill>
                          <a:latin typeface="Univers Condensed Light" panose="020B0306020202040204" pitchFamily="34" charset="0"/>
                          <a:cs typeface="Posterama" panose="020B0504020200020000" pitchFamily="34" charset="0"/>
                        </a:rPr>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96221205"/>
                  </a:ext>
                </a:extLst>
              </a:tr>
            </a:tbl>
          </a:graphicData>
        </a:graphic>
      </p:graphicFrame>
      <p:sp>
        <p:nvSpPr>
          <p:cNvPr id="4" name="Slide Number Placeholder 3">
            <a:extLst>
              <a:ext uri="{FF2B5EF4-FFF2-40B4-BE49-F238E27FC236}">
                <a16:creationId xmlns:a16="http://schemas.microsoft.com/office/drawing/2014/main" id="{C36F3D20-2309-63AE-98EC-B0B390129228}"/>
              </a:ext>
            </a:extLst>
          </p:cNvPr>
          <p:cNvSpPr>
            <a:spLocks noGrp="1"/>
          </p:cNvSpPr>
          <p:nvPr>
            <p:ph type="sldNum" sz="quarter" idx="12"/>
          </p:nvPr>
        </p:nvSpPr>
        <p:spPr/>
        <p:txBody>
          <a:bodyPr/>
          <a:lstStyle/>
          <a:p>
            <a:fld id="{8D0AFDD5-844D-364D-8AEC-50CF4D36D55D}" type="slidenum">
              <a:rPr lang="en-US" smtClean="0"/>
              <a:t>7</a:t>
            </a:fld>
            <a:endParaRPr lang="en-US" dirty="0"/>
          </a:p>
        </p:txBody>
      </p:sp>
      <p:sp>
        <p:nvSpPr>
          <p:cNvPr id="3" name="Footer Placeholder 2">
            <a:extLst>
              <a:ext uri="{FF2B5EF4-FFF2-40B4-BE49-F238E27FC236}">
                <a16:creationId xmlns:a16="http://schemas.microsoft.com/office/drawing/2014/main" id="{5D99E0B8-E907-B063-5006-1AC4BB8FC787}"/>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7F9A2F75-9D02-3ED8-071B-99FC210DE10A}"/>
              </a:ext>
            </a:extLst>
          </p:cNvPr>
          <p:cNvSpPr>
            <a:spLocks noGrp="1"/>
          </p:cNvSpPr>
          <p:nvPr>
            <p:ph type="dt" sz="half" idx="10"/>
          </p:nvPr>
        </p:nvSpPr>
        <p:spPr/>
        <p:txBody>
          <a:bodyPr/>
          <a:lstStyle/>
          <a:p>
            <a:r>
              <a:rPr lang="en-US" dirty="0"/>
              <a:t>20XX</a:t>
            </a:r>
          </a:p>
        </p:txBody>
      </p:sp>
      <p:sp>
        <p:nvSpPr>
          <p:cNvPr id="5" name="Plaque 4">
            <a:extLst>
              <a:ext uri="{FF2B5EF4-FFF2-40B4-BE49-F238E27FC236}">
                <a16:creationId xmlns:a16="http://schemas.microsoft.com/office/drawing/2014/main" id="{A1EB1A84-D2A3-689B-25AA-598FEE011CAE}"/>
              </a:ext>
            </a:extLst>
          </p:cNvPr>
          <p:cNvSpPr/>
          <p:nvPr/>
        </p:nvSpPr>
        <p:spPr>
          <a:xfrm>
            <a:off x="148098" y="108155"/>
            <a:ext cx="11857703" cy="6410632"/>
          </a:xfrm>
          <a:prstGeom prst="plaque">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en-US" sz="3200" dirty="0">
                <a:solidFill>
                  <a:srgbClr val="0070C0"/>
                </a:solidFill>
                <a:latin typeface="Tw Cen MT" panose="020B0602020104020603" pitchFamily="34" charset="0"/>
                <a:cs typeface="Arial" panose="020B0604020202020204" pitchFamily="34" charset="0"/>
              </a:rPr>
              <a:t>	</a:t>
            </a:r>
            <a:r>
              <a:rPr lang="en-US" sz="3200" b="1" dirty="0">
                <a:solidFill>
                  <a:srgbClr val="C00000"/>
                </a:solidFill>
                <a:latin typeface="Tw Cen MT" panose="020B0602020104020603" pitchFamily="34" charset="0"/>
                <a:cs typeface="Arial" panose="020B0604020202020204" pitchFamily="34" charset="0"/>
              </a:rPr>
              <a:t>Political Science as a subject of Study/Discipline:</a:t>
            </a:r>
          </a:p>
          <a:p>
            <a:pPr algn="just"/>
            <a:endParaRPr lang="en-US" sz="3200" dirty="0">
              <a:solidFill>
                <a:srgbClr val="0070C0"/>
              </a:solidFill>
              <a:latin typeface="Tw Cen MT" panose="020B0602020104020603" pitchFamily="34" charset="0"/>
              <a:cs typeface="Arial" panose="020B0604020202020204" pitchFamily="34" charset="0"/>
            </a:endParaRPr>
          </a:p>
          <a:p>
            <a:pPr algn="just"/>
            <a:r>
              <a:rPr lang="en-US" sz="3200" dirty="0">
                <a:solidFill>
                  <a:srgbClr val="0070C0"/>
                </a:solidFill>
                <a:latin typeface="Tw Cen MT" panose="020B0602020104020603" pitchFamily="34" charset="0"/>
                <a:cs typeface="Arial" panose="020B0604020202020204" pitchFamily="34" charset="0"/>
              </a:rPr>
              <a:t> 	</a:t>
            </a:r>
            <a:r>
              <a:rPr lang="en-US" sz="3200" dirty="0">
                <a:solidFill>
                  <a:schemeClr val="accent1">
                    <a:lumMod val="10000"/>
                  </a:schemeClr>
                </a:solidFill>
                <a:latin typeface="Tw Cen MT" panose="020B0602020104020603" pitchFamily="34" charset="0"/>
                <a:cs typeface="Arial" panose="020B0604020202020204" pitchFamily="34" charset="0"/>
              </a:rPr>
              <a:t>Political Science is an academic discipline that systematically studies state, politics, government, and the exercise of power in societies. It explores how political systems operate, how decisions are made, and how institutions, policies, and behaviors shape governance and public life. As a social science, it employs theoretical frameworks, empirical research, and analytical methods to understand political phenomena at local, national, and global levels.</a:t>
            </a:r>
          </a:p>
          <a:p>
            <a:pPr algn="just"/>
            <a:endParaRPr lang="en-IN" sz="3200" dirty="0">
              <a:solidFill>
                <a:srgbClr val="0070C0"/>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01102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9D0-D5BE-BC05-B3B3-05E97433F452}"/>
              </a:ext>
            </a:extLst>
          </p:cNvPr>
          <p:cNvSpPr>
            <a:spLocks noGrp="1"/>
          </p:cNvSpPr>
          <p:nvPr>
            <p:ph type="title"/>
          </p:nvPr>
        </p:nvSpPr>
        <p:spPr>
          <a:xfrm>
            <a:off x="100584" y="186813"/>
            <a:ext cx="3840480" cy="6420464"/>
          </a:xfrm>
          <a:ln w="57150">
            <a:solidFill>
              <a:srgbClr val="002060"/>
            </a:solidFill>
          </a:ln>
        </p:spPr>
        <p:txBody>
          <a:bodyPr/>
          <a:lstStyle/>
          <a:p>
            <a:pPr marL="857250" indent="-857250">
              <a:buFont typeface="Wingdings" panose="05000000000000000000" pitchFamily="2" charset="2"/>
              <a:buChar char="q"/>
            </a:pPr>
            <a:r>
              <a:rPr lang="en-US" sz="4400" dirty="0">
                <a:solidFill>
                  <a:srgbClr val="FF0000"/>
                </a:solidFill>
              </a:rPr>
              <a:t>Scope of</a:t>
            </a:r>
            <a:br>
              <a:rPr lang="en-US" sz="4400" dirty="0">
                <a:solidFill>
                  <a:srgbClr val="FF0000"/>
                </a:solidFill>
              </a:rPr>
            </a:br>
            <a:br>
              <a:rPr lang="en-US" sz="4400" dirty="0">
                <a:solidFill>
                  <a:srgbClr val="FF0000"/>
                </a:solidFill>
              </a:rPr>
            </a:br>
            <a:r>
              <a:rPr lang="en-US" sz="4400" dirty="0">
                <a:solidFill>
                  <a:srgbClr val="FF0000"/>
                </a:solidFill>
              </a:rPr>
              <a:t> Political</a:t>
            </a:r>
            <a:br>
              <a:rPr lang="en-US" sz="4400" dirty="0">
                <a:solidFill>
                  <a:srgbClr val="FF0000"/>
                </a:solidFill>
              </a:rPr>
            </a:br>
            <a:r>
              <a:rPr lang="en-US" sz="4400" dirty="0">
                <a:solidFill>
                  <a:srgbClr val="FF0000"/>
                </a:solidFill>
              </a:rPr>
              <a:t> </a:t>
            </a:r>
            <a:br>
              <a:rPr lang="en-US" sz="4400" dirty="0">
                <a:solidFill>
                  <a:srgbClr val="FF0000"/>
                </a:solidFill>
              </a:rPr>
            </a:br>
            <a:r>
              <a:rPr lang="en-US" sz="4400" dirty="0">
                <a:solidFill>
                  <a:srgbClr val="FF0000"/>
                </a:solidFill>
              </a:rPr>
              <a:t>Science</a:t>
            </a:r>
          </a:p>
        </p:txBody>
      </p:sp>
      <p:pic>
        <p:nvPicPr>
          <p:cNvPr id="82" name="Picture Placeholder 81" descr="blueprint icon">
            <a:extLst>
              <a:ext uri="{FF2B5EF4-FFF2-40B4-BE49-F238E27FC236}">
                <a16:creationId xmlns:a16="http://schemas.microsoft.com/office/drawing/2014/main" id="{946DCADD-AD38-1B8D-01D3-9FC0FDA5D182}"/>
              </a:ext>
            </a:extLst>
          </p:cNvPr>
          <p:cNvPicPr>
            <a:picLocks noGrp="1" noChangeAspect="1"/>
          </p:cNvPicPr>
          <p:nvPr>
            <p:ph type="pic" sz="quarter" idx="10"/>
          </p:nvPr>
        </p:nvPicPr>
        <p:blipFill rotWithShape="1">
          <a:blip r:embed="rId2"/>
          <a:srcRect/>
          <a:stretch/>
        </p:blipFill>
        <p:spPr/>
      </p:pic>
      <p:sp>
        <p:nvSpPr>
          <p:cNvPr id="8" name="Text Placeholder 7">
            <a:extLst>
              <a:ext uri="{FF2B5EF4-FFF2-40B4-BE49-F238E27FC236}">
                <a16:creationId xmlns:a16="http://schemas.microsoft.com/office/drawing/2014/main" id="{A166C0EF-C5A6-69F2-BCD5-6F3E10322961}"/>
              </a:ext>
            </a:extLst>
          </p:cNvPr>
          <p:cNvSpPr>
            <a:spLocks noGrp="1"/>
          </p:cNvSpPr>
          <p:nvPr>
            <p:ph type="body" sz="quarter" idx="15"/>
          </p:nvPr>
        </p:nvSpPr>
        <p:spPr>
          <a:xfrm>
            <a:off x="5610065" y="285135"/>
            <a:ext cx="6100154" cy="979392"/>
          </a:xfrm>
        </p:spPr>
        <p:txBody>
          <a:bodyPr/>
          <a:lstStyle/>
          <a:p>
            <a:pPr marL="457200" indent="-457200">
              <a:buAutoNum type="arabicPeriod"/>
            </a:pPr>
            <a:r>
              <a:rPr lang="en-US" sz="2400" dirty="0">
                <a:solidFill>
                  <a:srgbClr val="7030A0"/>
                </a:solidFill>
                <a:latin typeface="Franklin Gothic Heavy" panose="020B0903020102020204" pitchFamily="34" charset="0"/>
              </a:rPr>
              <a:t>Political Theory  </a:t>
            </a:r>
            <a:r>
              <a:rPr lang="en-US" dirty="0">
                <a:solidFill>
                  <a:srgbClr val="7030A0"/>
                </a:solidFill>
                <a:latin typeface="Franklin Gothic Heavy" panose="020B0903020102020204" pitchFamily="34" charset="0"/>
              </a:rPr>
              <a:t>	</a:t>
            </a:r>
          </a:p>
          <a:p>
            <a:r>
              <a:rPr lang="en-IN" sz="2800" dirty="0">
                <a:latin typeface="Franklin Gothic Heavy" panose="020B0903020102020204" pitchFamily="34" charset="0"/>
              </a:rPr>
              <a:t>2. </a:t>
            </a:r>
            <a:r>
              <a:rPr lang="en-IN" sz="2400" dirty="0">
                <a:latin typeface="Franklin Gothic Heavy" panose="020B0903020102020204" pitchFamily="34" charset="0"/>
              </a:rPr>
              <a:t>Comparative Politics</a:t>
            </a:r>
          </a:p>
          <a:p>
            <a:endParaRPr lang="en-IN" dirty="0">
              <a:solidFill>
                <a:srgbClr val="7030A0"/>
              </a:solidFill>
              <a:latin typeface="Franklin Gothic Heavy" panose="020B0903020102020204" pitchFamily="34" charset="0"/>
            </a:endParaRPr>
          </a:p>
        </p:txBody>
      </p:sp>
      <p:pic>
        <p:nvPicPr>
          <p:cNvPr id="84" name="Picture Placeholder 83" descr="easel icon">
            <a:extLst>
              <a:ext uri="{FF2B5EF4-FFF2-40B4-BE49-F238E27FC236}">
                <a16:creationId xmlns:a16="http://schemas.microsoft.com/office/drawing/2014/main" id="{62583283-A6AD-B55E-25D4-E6CFB25B8FC2}"/>
              </a:ext>
            </a:extLst>
          </p:cNvPr>
          <p:cNvPicPr>
            <a:picLocks noGrp="1" noChangeAspect="1"/>
          </p:cNvPicPr>
          <p:nvPr>
            <p:ph type="pic" sz="quarter" idx="11"/>
          </p:nvPr>
        </p:nvPicPr>
        <p:blipFill rotWithShape="1">
          <a:blip r:embed="rId3"/>
          <a:srcRect/>
          <a:stretch/>
        </p:blipFill>
        <p:spPr/>
      </p:pic>
      <p:sp>
        <p:nvSpPr>
          <p:cNvPr id="9" name="Text Placeholder 8">
            <a:extLst>
              <a:ext uri="{FF2B5EF4-FFF2-40B4-BE49-F238E27FC236}">
                <a16:creationId xmlns:a16="http://schemas.microsoft.com/office/drawing/2014/main" id="{8A268DA4-D5BC-38AA-54EB-D10668305C7E}"/>
              </a:ext>
            </a:extLst>
          </p:cNvPr>
          <p:cNvSpPr>
            <a:spLocks noGrp="1"/>
          </p:cNvSpPr>
          <p:nvPr>
            <p:ph type="body" sz="quarter" idx="16"/>
          </p:nvPr>
        </p:nvSpPr>
        <p:spPr>
          <a:xfrm>
            <a:off x="5610065" y="1676734"/>
            <a:ext cx="6100154" cy="496863"/>
          </a:xfrm>
        </p:spPr>
        <p:txBody>
          <a:bodyPr/>
          <a:lstStyle/>
          <a:p>
            <a:r>
              <a:rPr lang="en-US" sz="2400" dirty="0">
                <a:solidFill>
                  <a:srgbClr val="FF0000"/>
                </a:solidFill>
                <a:latin typeface="Franklin Gothic Heavy" panose="020B0903020102020204" pitchFamily="34" charset="0"/>
              </a:rPr>
              <a:t>3. Public Policy              </a:t>
            </a:r>
          </a:p>
          <a:p>
            <a:r>
              <a:rPr lang="en-US" sz="2400" dirty="0">
                <a:solidFill>
                  <a:srgbClr val="FF0000"/>
                </a:solidFill>
                <a:latin typeface="Franklin Gothic Heavy" panose="020B0903020102020204" pitchFamily="34" charset="0"/>
              </a:rPr>
              <a:t> </a:t>
            </a:r>
            <a:r>
              <a:rPr lang="en-IN" sz="2400" dirty="0">
                <a:solidFill>
                  <a:srgbClr val="002060"/>
                </a:solidFill>
                <a:latin typeface="Franklin Gothic Heavy" panose="020B0903020102020204" pitchFamily="34" charset="0"/>
              </a:rPr>
              <a:t>4. International Relations</a:t>
            </a:r>
          </a:p>
          <a:p>
            <a:endParaRPr lang="en-IN" dirty="0">
              <a:solidFill>
                <a:srgbClr val="7030A0"/>
              </a:solidFill>
              <a:latin typeface="Franklin Gothic Heavy" panose="020B0903020102020204" pitchFamily="34" charset="0"/>
            </a:endParaRPr>
          </a:p>
          <a:p>
            <a:endParaRPr lang="en-IN" dirty="0">
              <a:solidFill>
                <a:srgbClr val="7030A0"/>
              </a:solidFill>
              <a:latin typeface="Franklin Gothic Heavy" panose="020B0903020102020204" pitchFamily="34" charset="0"/>
            </a:endParaRPr>
          </a:p>
        </p:txBody>
      </p:sp>
      <p:pic>
        <p:nvPicPr>
          <p:cNvPr id="86" name="Picture Placeholder 85" descr="ruler icon">
            <a:extLst>
              <a:ext uri="{FF2B5EF4-FFF2-40B4-BE49-F238E27FC236}">
                <a16:creationId xmlns:a16="http://schemas.microsoft.com/office/drawing/2014/main" id="{8AEB4AE0-338D-0B9E-025E-3973A1ECDC83}"/>
              </a:ext>
            </a:extLst>
          </p:cNvPr>
          <p:cNvPicPr>
            <a:picLocks noGrp="1" noChangeAspect="1"/>
          </p:cNvPicPr>
          <p:nvPr>
            <p:ph type="pic" sz="quarter" idx="12"/>
          </p:nvPr>
        </p:nvPicPr>
        <p:blipFill rotWithShape="1">
          <a:blip r:embed="rId4"/>
          <a:srcRect/>
          <a:stretch/>
        </p:blipFill>
        <p:spPr/>
      </p:pic>
      <p:pic>
        <p:nvPicPr>
          <p:cNvPr id="88" name="Picture Placeholder 87" descr="strategy icon">
            <a:extLst>
              <a:ext uri="{FF2B5EF4-FFF2-40B4-BE49-F238E27FC236}">
                <a16:creationId xmlns:a16="http://schemas.microsoft.com/office/drawing/2014/main" id="{F2E3F8F5-F045-71C9-3C78-9ACF70E19CDC}"/>
              </a:ext>
            </a:extLst>
          </p:cNvPr>
          <p:cNvPicPr>
            <a:picLocks noGrp="1" noChangeAspect="1"/>
          </p:cNvPicPr>
          <p:nvPr>
            <p:ph type="pic" sz="quarter" idx="13"/>
          </p:nvPr>
        </p:nvPicPr>
        <p:blipFill rotWithShape="1">
          <a:blip r:embed="rId5"/>
          <a:srcRect t="476" b="476"/>
          <a:stretch/>
        </p:blipFill>
        <p:spPr/>
      </p:pic>
      <p:sp>
        <p:nvSpPr>
          <p:cNvPr id="11" name="Text Placeholder 10">
            <a:extLst>
              <a:ext uri="{FF2B5EF4-FFF2-40B4-BE49-F238E27FC236}">
                <a16:creationId xmlns:a16="http://schemas.microsoft.com/office/drawing/2014/main" id="{ABEE4168-3FE3-7D58-F903-91FC215BAE4D}"/>
              </a:ext>
            </a:extLst>
          </p:cNvPr>
          <p:cNvSpPr>
            <a:spLocks noGrp="1"/>
          </p:cNvSpPr>
          <p:nvPr>
            <p:ph type="body" sz="quarter" idx="18"/>
          </p:nvPr>
        </p:nvSpPr>
        <p:spPr>
          <a:xfrm>
            <a:off x="5610065" y="4119717"/>
            <a:ext cx="5874011" cy="1012722"/>
          </a:xfrm>
        </p:spPr>
        <p:txBody>
          <a:bodyPr/>
          <a:lstStyle/>
          <a:p>
            <a:r>
              <a:rPr lang="en-IN" sz="2400" dirty="0">
                <a:latin typeface="Franklin Gothic Heavy" panose="020B0903020102020204" pitchFamily="34" charset="0"/>
              </a:rPr>
              <a:t>7. Political Economy </a:t>
            </a:r>
          </a:p>
          <a:p>
            <a:r>
              <a:rPr lang="en-IN" sz="2400" dirty="0">
                <a:solidFill>
                  <a:srgbClr val="F15574"/>
                </a:solidFill>
                <a:latin typeface="Franklin Gothic Heavy" panose="020B0903020102020204" pitchFamily="34" charset="0"/>
              </a:rPr>
              <a:t>8. Human Rights and Justice</a:t>
            </a:r>
          </a:p>
          <a:p>
            <a:r>
              <a:rPr lang="en-IN" dirty="0">
                <a:latin typeface="Franklin Gothic Heavy" panose="020B0903020102020204" pitchFamily="34" charset="0"/>
              </a:rPr>
              <a:t> </a:t>
            </a:r>
          </a:p>
        </p:txBody>
      </p:sp>
      <p:pic>
        <p:nvPicPr>
          <p:cNvPr id="90" name="Picture Placeholder 89" descr="airplane icon">
            <a:extLst>
              <a:ext uri="{FF2B5EF4-FFF2-40B4-BE49-F238E27FC236}">
                <a16:creationId xmlns:a16="http://schemas.microsoft.com/office/drawing/2014/main" id="{B6EFDE8D-973A-9009-9237-3CDC19C43D60}"/>
              </a:ext>
            </a:extLst>
          </p:cNvPr>
          <p:cNvPicPr>
            <a:picLocks noGrp="1" noChangeAspect="1"/>
          </p:cNvPicPr>
          <p:nvPr>
            <p:ph type="pic" sz="quarter" idx="14"/>
          </p:nvPr>
        </p:nvPicPr>
        <p:blipFill rotWithShape="1">
          <a:blip r:embed="rId6"/>
          <a:srcRect/>
          <a:stretch/>
        </p:blipFill>
        <p:spPr/>
      </p:pic>
      <p:sp>
        <p:nvSpPr>
          <p:cNvPr id="12" name="Text Placeholder 11">
            <a:extLst>
              <a:ext uri="{FF2B5EF4-FFF2-40B4-BE49-F238E27FC236}">
                <a16:creationId xmlns:a16="http://schemas.microsoft.com/office/drawing/2014/main" id="{BC99BB05-2464-9628-4AF6-F75298B4B89E}"/>
              </a:ext>
            </a:extLst>
          </p:cNvPr>
          <p:cNvSpPr>
            <a:spLocks noGrp="1"/>
          </p:cNvSpPr>
          <p:nvPr>
            <p:ph type="body" sz="quarter" idx="19"/>
          </p:nvPr>
        </p:nvSpPr>
        <p:spPr>
          <a:xfrm>
            <a:off x="5610065" y="5614416"/>
            <a:ext cx="6100154" cy="338328"/>
          </a:xfrm>
        </p:spPr>
        <p:txBody>
          <a:bodyPr/>
          <a:lstStyle/>
          <a:p>
            <a:r>
              <a:rPr lang="en-IN" sz="2400" dirty="0">
                <a:latin typeface="Franklin Gothic Heavy" panose="020B0903020102020204" pitchFamily="34" charset="0"/>
              </a:rPr>
              <a:t>9. Conflict and Peace Studies</a:t>
            </a:r>
          </a:p>
        </p:txBody>
      </p:sp>
      <p:sp>
        <p:nvSpPr>
          <p:cNvPr id="17" name="Text Placeholder 16">
            <a:extLst>
              <a:ext uri="{FF2B5EF4-FFF2-40B4-BE49-F238E27FC236}">
                <a16:creationId xmlns:a16="http://schemas.microsoft.com/office/drawing/2014/main" id="{2EB94B1B-FC15-3A7B-A562-06B6F366B340}"/>
              </a:ext>
            </a:extLst>
          </p:cNvPr>
          <p:cNvSpPr>
            <a:spLocks noGrp="1"/>
          </p:cNvSpPr>
          <p:nvPr>
            <p:ph type="body" sz="quarter" idx="24"/>
          </p:nvPr>
        </p:nvSpPr>
        <p:spPr>
          <a:xfrm>
            <a:off x="5610065" y="5937858"/>
            <a:ext cx="6100154" cy="338328"/>
          </a:xfrm>
        </p:spPr>
        <p:txBody>
          <a:bodyPr/>
          <a:lstStyle/>
          <a:p>
            <a:r>
              <a:rPr lang="en-IN" sz="2400" dirty="0">
                <a:solidFill>
                  <a:srgbClr val="C00000"/>
                </a:solidFill>
                <a:latin typeface="Franklin Gothic Heavy" panose="020B0903020102020204" pitchFamily="34" charset="0"/>
              </a:rPr>
              <a:t>10. Political Institutions</a:t>
            </a:r>
          </a:p>
          <a:p>
            <a:endParaRPr lang="en-US" dirty="0"/>
          </a:p>
        </p:txBody>
      </p:sp>
      <p:sp>
        <p:nvSpPr>
          <p:cNvPr id="18" name="Text Placeholder 17">
            <a:extLst>
              <a:ext uri="{FF2B5EF4-FFF2-40B4-BE49-F238E27FC236}">
                <a16:creationId xmlns:a16="http://schemas.microsoft.com/office/drawing/2014/main" id="{36050C0E-596C-780B-47F4-ABEF1A7B5E68}"/>
              </a:ext>
            </a:extLst>
          </p:cNvPr>
          <p:cNvSpPr>
            <a:spLocks noGrp="1"/>
          </p:cNvSpPr>
          <p:nvPr>
            <p:ph type="body" sz="quarter" idx="17"/>
          </p:nvPr>
        </p:nvSpPr>
        <p:spPr>
          <a:xfrm>
            <a:off x="5610065" y="2860203"/>
            <a:ext cx="6100154" cy="936071"/>
          </a:xfrm>
        </p:spPr>
        <p:txBody>
          <a:bodyPr/>
          <a:lstStyle/>
          <a:p>
            <a:r>
              <a:rPr lang="en-IN" sz="2400" dirty="0">
                <a:solidFill>
                  <a:schemeClr val="accent1">
                    <a:lumMod val="25000"/>
                  </a:schemeClr>
                </a:solidFill>
                <a:latin typeface="Franklin Gothic Heavy" panose="020B0903020102020204" pitchFamily="34" charset="0"/>
              </a:rPr>
              <a:t>5. Political Behaviour </a:t>
            </a:r>
          </a:p>
          <a:p>
            <a:r>
              <a:rPr lang="en-IN" sz="2400" dirty="0">
                <a:solidFill>
                  <a:srgbClr val="0070C0"/>
                </a:solidFill>
                <a:latin typeface="Franklin Gothic Heavy" panose="020B0903020102020204" pitchFamily="34" charset="0"/>
              </a:rPr>
              <a:t>6. Public Administration</a:t>
            </a:r>
          </a:p>
          <a:p>
            <a:endParaRPr lang="en-IN" sz="2400" dirty="0">
              <a:solidFill>
                <a:srgbClr val="2A9D8F"/>
              </a:solidFill>
              <a:latin typeface="Franklin Gothic Heavy" panose="020B0903020102020204" pitchFamily="34" charset="0"/>
            </a:endParaRPr>
          </a:p>
          <a:p>
            <a:endParaRPr lang="en-IN" sz="2400" dirty="0">
              <a:solidFill>
                <a:srgbClr val="2A9D8F"/>
              </a:solidFill>
            </a:endParaRPr>
          </a:p>
        </p:txBody>
      </p:sp>
    </p:spTree>
    <p:extLst>
      <p:ext uri="{BB962C8B-B14F-4D97-AF65-F5344CB8AC3E}">
        <p14:creationId xmlns:p14="http://schemas.microsoft.com/office/powerpoint/2010/main" val="866533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p:cTn id="2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6"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 calcmode="lin" valueType="num">
                                      <p:cBhvr>
                                        <p:cTn id="45" dur="500" decel="50000" fill="hold">
                                          <p:stCondLst>
                                            <p:cond delay="0"/>
                                          </p:stCondLst>
                                        </p:cTn>
                                        <p:tgtEl>
                                          <p:spTgt spid="9">
                                            <p:txEl>
                                              <p:pRg st="1" end="1"/>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9">
                                            <p:txEl>
                                              <p:pRg st="1" end="1"/>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9">
                                            <p:txEl>
                                              <p:pRg st="1" end="1"/>
                                            </p:txEl>
                                          </p:spTgt>
                                        </p:tgtEl>
                                        <p:attrNameLst>
                                          <p:attrName>ppt_w</p:attrName>
                                        </p:attrNameLst>
                                      </p:cBhvr>
                                      <p:tavLst>
                                        <p:tav tm="0">
                                          <p:val>
                                            <p:strVal val="#ppt_w*.05"/>
                                          </p:val>
                                        </p:tav>
                                        <p:tav tm="100000">
                                          <p:val>
                                            <p:strVal val="#ppt_w"/>
                                          </p:val>
                                        </p:tav>
                                      </p:tavLst>
                                    </p:anim>
                                    <p:anim calcmode="lin" valueType="num">
                                      <p:cBhvr>
                                        <p:cTn id="48" dur="10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9">
                                            <p:txEl>
                                              <p:pRg st="1" end="1"/>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9">
                                            <p:txEl>
                                              <p:pRg st="1" end="1"/>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9">
                                            <p:txEl>
                                              <p:pRg st="1" end="1"/>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 calcmode="lin" valueType="num">
                                      <p:cBhvr>
                                        <p:cTn id="5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60" dur="1000"/>
                                        <p:tgtEl>
                                          <p:spTgt spid="1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nodeType="click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Scale>
                                      <p:cBhvr>
                                        <p:cTn id="65"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1">
                                            <p:txEl>
                                              <p:pRg st="1" end="1"/>
                                            </p:txEl>
                                          </p:spTgt>
                                        </p:tgtEl>
                                        <p:attrNameLst>
                                          <p:attrName>ppt_x</p:attrName>
                                          <p:attrName>ppt_y</p:attrName>
                                        </p:attrNameLst>
                                      </p:cBhvr>
                                    </p:animMotion>
                                    <p:animEffect transition="in" filter="fade">
                                      <p:cBhvr>
                                        <p:cTn id="67" dur="10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 calcmode="lin" valueType="num">
                                      <p:cBhvr>
                                        <p:cTn id="72"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75"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nodeType="click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 calcmode="lin" valueType="num">
                                      <p:cBhvr>
                                        <p:cTn id="84" dur="500" decel="50000" fill="hold">
                                          <p:stCondLst>
                                            <p:cond delay="0"/>
                                          </p:stCondLst>
                                        </p:cTn>
                                        <p:tgtEl>
                                          <p:spTgt spid="17">
                                            <p:txEl>
                                              <p:pRg st="0" end="0"/>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7">
                                            <p:txEl>
                                              <p:pRg st="0" end="0"/>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7">
                                            <p:txEl>
                                              <p:pRg st="0" end="0"/>
                                            </p:txEl>
                                          </p:spTgt>
                                        </p:tgtEl>
                                        <p:attrNameLst>
                                          <p:attrName>ppt_w</p:attrName>
                                        </p:attrNameLst>
                                      </p:cBhvr>
                                      <p:tavLst>
                                        <p:tav tm="0">
                                          <p:val>
                                            <p:strVal val="#ppt_w*.05"/>
                                          </p:val>
                                        </p:tav>
                                        <p:tav tm="100000">
                                          <p:val>
                                            <p:strVal val="#ppt_w"/>
                                          </p:val>
                                        </p:tav>
                                      </p:tavLst>
                                    </p:anim>
                                    <p:anim calcmode="lin" valueType="num">
                                      <p:cBhvr>
                                        <p:cTn id="87" dur="10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7">
                                            <p:txEl>
                                              <p:pRg st="0" end="0"/>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7">
                                            <p:txEl>
                                              <p:pRg st="0" end="0"/>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7">
                                            <p:txEl>
                                              <p:pRg st="0" end="0"/>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a:xfrm>
            <a:off x="973394" y="1901952"/>
            <a:ext cx="7325032" cy="1709928"/>
          </a:xfrm>
        </p:spPr>
        <p:txBody>
          <a:bodyPr/>
          <a:lstStyle/>
          <a:p>
            <a:r>
              <a:rPr lang="en-US" dirty="0">
                <a:latin typeface="Wide Latin" panose="020A0A07050505020404" pitchFamily="18" charset="0"/>
              </a:rPr>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a:xfrm>
            <a:off x="1527048" y="3077498"/>
            <a:ext cx="6338758" cy="914400"/>
          </a:xfrm>
        </p:spPr>
        <p:txBody>
          <a:bodyPr/>
          <a:lstStyle/>
          <a:p>
            <a:pPr algn="ctr"/>
            <a:r>
              <a:rPr lang="en-US" sz="4000" b="1" dirty="0">
                <a:solidFill>
                  <a:srgbClr val="FFFF00"/>
                </a:solidFill>
                <a:highlight>
                  <a:srgbClr val="FF0000"/>
                </a:highlight>
                <a:latin typeface="+mj-lt"/>
              </a:rPr>
              <a:t>SEE U AGAIN… BYE- BYE !</a:t>
            </a:r>
          </a:p>
          <a:p>
            <a:pPr algn="ctr"/>
            <a:endParaRPr lang="en-US" sz="4000" b="1" dirty="0">
              <a:highlight>
                <a:srgbClr val="FF0000"/>
              </a:highlight>
              <a:latin typeface="+mj-lt"/>
            </a:endParaRPr>
          </a:p>
          <a:p>
            <a:pPr algn="ctr"/>
            <a:endParaRPr lang="en-US" sz="4000" b="1" dirty="0">
              <a:highlight>
                <a:srgbClr val="FF0000"/>
              </a:highlight>
              <a:latin typeface="+mj-lt"/>
            </a:endParaRPr>
          </a:p>
        </p:txBody>
      </p:sp>
      <p:pic>
        <p:nvPicPr>
          <p:cNvPr id="33" name="Picture Placeholder 32" descr="Opened package with a pink shirt in it">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rotWithShape="1">
          <a:blip r:embed="rId2"/>
          <a:srcRect t="7" b="7"/>
          <a:stretch/>
        </p:blipFill>
        <p:spPr>
          <a:xfrm>
            <a:off x="8455742" y="812292"/>
            <a:ext cx="2623748" cy="4928616"/>
          </a:xfrm>
        </p:spPr>
      </p:pic>
    </p:spTree>
    <p:extLst>
      <p:ext uri="{BB962C8B-B14F-4D97-AF65-F5344CB8AC3E}">
        <p14:creationId xmlns:p14="http://schemas.microsoft.com/office/powerpoint/2010/main" val="23975833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61D9A46C-D3F3-4D45-B248-B831C6B5FC85}">
  <ds:schemaRefs>
    <ds:schemaRef ds:uri="http://purl.org/dc/elements/1.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
    <ds:schemaRef ds:uri="http://www.w3.org/XML/1998/namespace"/>
    <ds:schemaRef ds:uri="16c05727-aa75-4e4a-9b5f-8a80a1165891"/>
    <ds:schemaRef ds:uri="71af3243-3dd4-4a8d-8c0d-dd76da1f02a5"/>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{53B5BAC7-9596-4EE2-A843-FF4242B7A6CE}tf11429527_win32</Template>
  <TotalTime>346</TotalTime>
  <Words>597</Words>
  <Application>Microsoft Office PowerPoint</Application>
  <PresentationFormat>Widescreen</PresentationFormat>
  <Paragraphs>128</Paragraphs>
  <Slides>10</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Rounded MT Bold</vt:lpstr>
      <vt:lpstr>Calibri</vt:lpstr>
      <vt:lpstr>Century Gothic</vt:lpstr>
      <vt:lpstr>Franklin Gothic Heavy</vt:lpstr>
      <vt:lpstr>Karla</vt:lpstr>
      <vt:lpstr>Tw Cen MT</vt:lpstr>
      <vt:lpstr>Univers Condensed Light</vt:lpstr>
      <vt:lpstr>Wide Latin</vt:lpstr>
      <vt:lpstr>Wingdings</vt:lpstr>
      <vt:lpstr>Office Theme</vt:lpstr>
      <vt:lpstr>PowerPoint Presentation</vt:lpstr>
      <vt:lpstr>PowerPoint Presentation</vt:lpstr>
      <vt:lpstr>3. Define Political Science? </vt:lpstr>
      <vt:lpstr>PowerPoint Presentation</vt:lpstr>
      <vt:lpstr>Modern Definitions of Political Science</vt:lpstr>
      <vt:lpstr>PowerPoint Presentation</vt:lpstr>
      <vt:lpstr>Areas of growth</vt:lpstr>
      <vt:lpstr>Scope of   Political   Science</vt:lpstr>
      <vt:lpstr>Thank you</vt:lpstr>
      <vt:lpstr>Sub-Fields of Political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salbaricollege@hotmail.com</dc:creator>
  <cp:lastModifiedBy>Mantu Baro</cp:lastModifiedBy>
  <cp:revision>24</cp:revision>
  <dcterms:created xsi:type="dcterms:W3CDTF">2025-08-02T16:04:29Z</dcterms:created>
  <dcterms:modified xsi:type="dcterms:W3CDTF">2025-11-19T09:52:47Z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