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E9F-116C-439D-3476-C1BA51ED2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BDDEA-5319-227D-6BC9-AA687C858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1C003-F886-6B18-4626-7ABA3159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C5789-52CA-2ABA-196A-7A8B3EBF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01277-5124-C016-EF24-D74CFB76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53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A22D-7294-E47F-A243-D72049C4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16174-75DE-DA1B-C5F1-51ED34C9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884F-375F-41A2-45BD-69B3E268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3C1C-1C3E-E6DC-BF54-4ABF375F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A72B-7EC2-546F-86B2-1A2599E6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08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241D2-B39D-81CA-7325-1BE067D77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23BA0-1EC4-1A09-6091-EFF5310CC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3179A-E530-6E7C-7915-2DD875FD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B261-606A-CC49-018A-2A18BBD9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16B52-BE9A-5375-BAF2-7ECB3137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06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4483-A99F-3506-EB96-DDCE2A87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B11A-74D2-608C-2BFA-1962E956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EF5D5-098D-9DFA-D783-C778F92E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6DD5B-97F3-4955-2834-0B37BE13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833A-2765-C298-949A-DD697053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7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F3BF-C4C3-3FA5-8FC6-5CAE58BE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072E2-4E52-AEE1-951E-9120ADEB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A42A-776A-6105-4449-E1167FC0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7D13E-3DA6-AAC0-B800-C24EFD4C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9234-1EE2-D733-4CDA-21D10A41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93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2FB2-0662-AEAF-78C8-0F1E3CE9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5AF78-8C44-7CE1-37AC-AB31D3063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DDECB-BC33-DBAD-7CAA-F9AC11105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8C7F4-6D75-C042-C015-F66806E2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F5C6A-4444-54D6-23E3-8AD9C807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A9337-B826-3EF1-2A62-278C18F1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609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6BA0-DE5D-F4DE-7AE8-94AD785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A160-E785-A736-A7D2-F6FD61B4B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0951F-255E-304A-7BEC-BF9AA0CF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540BD-C982-2D5B-3430-116C6E307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863C3-A546-CCF9-A1B8-F1BFC8FF4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82B4E-B3C2-483E-3911-5B74F9B6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53ED0-E4B9-1570-C241-9810607E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ECAC9-C392-84C9-3250-F3835EDB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7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1CF9-F34E-56C8-FB9E-C07FD45C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13DF4-03CB-DDFA-C601-28AD3FD1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536EE-4C2F-EE84-726B-9B8798AC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0C120-6B73-1D9D-835D-D97E4CEE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8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E9A2F-94D9-4213-4D90-FA82596C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06816-6134-D0E6-D7F7-5B5DC20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A4EBE-A697-79E7-1AD0-9B4B6CA9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23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6377-A279-9C7A-8AB3-E0018AA1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CE24-D8C0-F017-9B96-C12574CA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84A58-DA6D-EDE5-56CC-97B120C7D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DEFA7-F40A-D8B8-3946-CB46DA4F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DB408-BCF8-7E57-3DDF-80C04270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4AD6-2C50-DD22-9FCB-2B506B3B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68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6D65-C740-B086-A3F5-963E30D5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0CB19-89FA-7108-0325-AD0285792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2B558-4796-C530-13C9-01ACA65F2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0214-9B5D-D209-87A1-D37F1771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CEAFF-7341-515B-F87C-B55FDBB1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8F513-C148-09F0-8EBD-6BE7C2EA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2319A-75C1-D008-D50D-B96BC02E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30BD8-F13F-C607-F2EC-6B8F006C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C0AF3-A22A-BB86-ED0F-FF8955FC8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BB5BD-6615-43F2-8A6B-98092106928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637B-CBF1-5C6E-F298-58DAF8191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EC43C-8287-06AF-3D19-57E2E2C32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DD3F-0550-4B72-9E2D-B41135FAF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2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769E-FF6E-4396-2952-FC456D807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14960"/>
            <a:ext cx="11419840" cy="4003040"/>
          </a:xfrm>
          <a:solidFill>
            <a:schemeClr val="accent4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900" dirty="0">
                <a:latin typeface="Berlin Sans FB Demi" panose="020E0802020502020306" pitchFamily="34" charset="0"/>
              </a:rPr>
              <a:t>Date: 13/09/2025</a:t>
            </a:r>
            <a:br>
              <a:rPr lang="en-US" sz="4900" dirty="0">
                <a:latin typeface="Berlin Sans FB Demi" panose="020E0802020502020306" pitchFamily="34" charset="0"/>
              </a:rPr>
            </a:br>
            <a:r>
              <a:rPr lang="en-US" sz="4900" dirty="0">
                <a:latin typeface="Berlin Sans FB Demi" panose="020E0802020502020306" pitchFamily="34" charset="0"/>
              </a:rPr>
              <a:t>BA 3</a:t>
            </a:r>
            <a:r>
              <a:rPr lang="en-US" sz="4900" baseline="30000" dirty="0">
                <a:latin typeface="Berlin Sans FB Demi" panose="020E0802020502020306" pitchFamily="34" charset="0"/>
              </a:rPr>
              <a:t>rd</a:t>
            </a:r>
            <a:r>
              <a:rPr lang="en-US" sz="4900" dirty="0">
                <a:latin typeface="Berlin Sans FB Demi" panose="020E0802020502020306" pitchFamily="34" charset="0"/>
              </a:rPr>
              <a:t> SEMESTER: POLITICAL SCIENCE(MAJOR)</a:t>
            </a:r>
            <a:br>
              <a:rPr lang="en-US" sz="4900">
                <a:latin typeface="Berlin Sans FB Demi" panose="020E0802020502020306" pitchFamily="34" charset="0"/>
              </a:rPr>
            </a:br>
            <a:r>
              <a:rPr lang="en-US" sz="4900">
                <a:latin typeface="Berlin Sans FB Demi" panose="020E0802020502020306" pitchFamily="34" charset="0"/>
              </a:rPr>
              <a:t>PAPER </a:t>
            </a:r>
            <a:r>
              <a:rPr lang="en-US" sz="4900" dirty="0">
                <a:latin typeface="Berlin Sans FB Demi" panose="020E0802020502020306" pitchFamily="34" charset="0"/>
              </a:rPr>
              <a:t>TITLE: POLITICAL THEORY</a:t>
            </a:r>
            <a:br>
              <a:rPr lang="en-US" sz="4900">
                <a:latin typeface="Berlin Sans FB Demi" panose="020E0802020502020306" pitchFamily="34" charset="0"/>
              </a:rPr>
            </a:br>
            <a:r>
              <a:rPr lang="en-US" sz="4900">
                <a:latin typeface="Berlin Sans FB Demi" panose="020E0802020502020306" pitchFamily="34" charset="0"/>
              </a:rPr>
              <a:t>PAPER </a:t>
            </a:r>
            <a:r>
              <a:rPr lang="en-US" sz="4900" dirty="0">
                <a:latin typeface="Berlin Sans FB Demi" panose="020E0802020502020306" pitchFamily="34" charset="0"/>
              </a:rPr>
              <a:t>CODE: 201-4</a:t>
            </a:r>
            <a:br>
              <a:rPr lang="en-US" sz="4900" dirty="0">
                <a:latin typeface="Berlin Sans FB Demi" panose="020E0802020502020306" pitchFamily="34" charset="0"/>
              </a:rPr>
            </a:br>
            <a:r>
              <a:rPr lang="en-US" sz="6700" dirty="0">
                <a:latin typeface="Berlin Sans FB Demi" panose="020E0802020502020306" pitchFamily="34" charset="0"/>
              </a:rPr>
              <a:t> </a:t>
            </a:r>
            <a:endParaRPr lang="en-IN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326B7-864F-57A2-3539-1BD62B064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80" y="4511040"/>
            <a:ext cx="11419840" cy="1889760"/>
          </a:xfrm>
          <a:solidFill>
            <a:srgbClr val="002060"/>
          </a:solidFill>
          <a:ln w="76200" cmpd="thinThick">
            <a:solidFill>
              <a:srgbClr val="FF0000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sz="4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6000" dirty="0">
                <a:solidFill>
                  <a:srgbClr val="FFFF00"/>
                </a:solidFill>
                <a:latin typeface="Cookie" panose="02000000000000000000" pitchFamily="2" charset="0"/>
              </a:rPr>
              <a:t>Subject Matter and Scope of Political Theory:</a:t>
            </a:r>
          </a:p>
          <a:p>
            <a:endParaRPr lang="en-IN" dirty="0"/>
          </a:p>
        </p:txBody>
      </p:sp>
      <p:pic>
        <p:nvPicPr>
          <p:cNvPr id="5" name="[Non_Copyrighted_Music]_Cartoon_-_On_And_On_Ft._Daniel_Levi__Cheline_Remix__[Electronic](128k)">
            <a:hlinkClick r:id="" action="ppaction://media"/>
            <a:extLst>
              <a:ext uri="{FF2B5EF4-FFF2-40B4-BE49-F238E27FC236}">
                <a16:creationId xmlns:a16="http://schemas.microsoft.com/office/drawing/2014/main" id="{1B593473-4E95-8362-A91E-AB0982A84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8005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E0A0-DB91-DFC3-7AD7-7077650C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33680"/>
            <a:ext cx="11328400" cy="1706876"/>
          </a:xfrm>
          <a:solidFill>
            <a:srgbClr val="FFFF00"/>
          </a:solidFill>
          <a:ln w="76200" cmpd="thickThin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br>
              <a:rPr lang="en-US" sz="6000" b="1" dirty="0">
                <a:solidFill>
                  <a:srgbClr val="002060"/>
                </a:solidFill>
                <a:latin typeface="Cookie" panose="02000000000000000000" pitchFamily="2" charset="0"/>
              </a:rPr>
            </a:br>
            <a:r>
              <a:rPr lang="en-US" sz="4900" b="1" dirty="0">
                <a:solidFill>
                  <a:srgbClr val="002060"/>
                </a:solidFill>
                <a:latin typeface="Cookie" panose="02000000000000000000" pitchFamily="2" charset="0"/>
              </a:rPr>
              <a:t>Subject Matter and Scope of Political Theory:</a:t>
            </a:r>
            <a:br>
              <a:rPr lang="en-US" sz="3600" b="1" dirty="0">
                <a:solidFill>
                  <a:srgbClr val="FFFF00"/>
                </a:solidFill>
                <a:latin typeface="Cookie" panose="02000000000000000000" pitchFamily="2" charset="0"/>
              </a:rPr>
            </a:br>
            <a:r>
              <a:rPr lang="en-IN" sz="27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Subject matter and scope are often used interchangeably, but they have distinct meanings.</a:t>
            </a:r>
            <a:br>
              <a:rPr lang="en-IN" sz="2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IN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9BC95-55E7-5BEE-DB48-136E3631E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" y="1940559"/>
            <a:ext cx="5509895" cy="853439"/>
          </a:xfrm>
          <a:ln w="57150" cmpd="thinThick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SUBJECT MATTER OF POLITICAL THEORY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14E0-D701-ADB0-2061-58BFEA9E2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" y="2793999"/>
            <a:ext cx="5509895" cy="3698240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n-IN" sz="1800" b="1" u="none" strike="noStrik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26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Subject Matter:</a:t>
            </a:r>
            <a:endParaRPr lang="en-IN" sz="2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6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is being studied or discussed.</a:t>
            </a:r>
            <a:endParaRPr lang="en-IN" sz="2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6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core topic or area of focus.</a:t>
            </a:r>
            <a:endParaRPr lang="en-IN" sz="2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6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Defines the content and boundaries of the subject.</a:t>
            </a:r>
            <a:endParaRPr lang="en-IN" sz="2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6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endParaRPr lang="en-IN" sz="26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26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Subject matter of a research paper on Migration in Assam  is the impact of flood, river bank erosion, lack of work and overpopulation in neighbouring countries.</a:t>
            </a:r>
            <a:endParaRPr lang="en-IN" sz="39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B32F1-D243-5B7D-7B85-AE870EB5B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0558"/>
            <a:ext cx="5643880" cy="853439"/>
          </a:xfrm>
          <a:ln w="57150" cmpd="thinThick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SCOPE OF POLITICAL THEORY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B67D9-4070-91A2-4010-2467772CB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93999"/>
            <a:ext cx="5786120" cy="3698239"/>
          </a:xfrm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endParaRPr lang="en-IN" sz="1800" u="none" strike="noStrik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Scope:</a:t>
            </a:r>
            <a:endParaRPr lang="en-IN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much of the subject matter is covered.</a:t>
            </a:r>
            <a:endParaRPr lang="en-IN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breadth and depth of the investigation.</a:t>
            </a:r>
            <a:endParaRPr lang="en-IN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Determines the limitations and boundaries of the study.</a:t>
            </a:r>
            <a:endParaRPr lang="en-IN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endParaRPr lang="en-IN" sz="24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Migration to Assam from foreign countries like, Bangladesh, Myanmar and also from other parts of the country (India) are the area or scope of this subject matter.</a:t>
            </a:r>
            <a:endParaRPr lang="en-IN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723460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7A6E-7770-F86F-D6A5-0BBD2404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125"/>
            <a:ext cx="11541760" cy="6157595"/>
          </a:xfrm>
          <a:ln w="57150">
            <a:solidFill>
              <a:srgbClr val="92D050"/>
            </a:solidFill>
          </a:ln>
        </p:spPr>
        <p:txBody>
          <a:bodyPr/>
          <a:lstStyle/>
          <a:p>
            <a:endParaRPr lang="en-IN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6ACCEB-0BD4-B622-05F6-2BC4AA8570F2}"/>
              </a:ext>
            </a:extLst>
          </p:cNvPr>
          <p:cNvSpPr/>
          <p:nvPr/>
        </p:nvSpPr>
        <p:spPr>
          <a:xfrm>
            <a:off x="330200" y="487680"/>
            <a:ext cx="11450320" cy="603504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sz="2400" b="1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2400" b="1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N" sz="24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Subject Matter: What is it about?</a:t>
            </a:r>
            <a:endParaRPr lang="en-IN" sz="24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Political theory</a:t>
            </a:r>
            <a:r>
              <a:rPr lang="en-IN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like thinking deeply about how people live together in groups. It's about figuring out the best ways to rule, make laws, and share power.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IN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Who should rule?</a:t>
            </a:r>
            <a:r>
              <a:rPr lang="en-IN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it better to have a king, a president, or everyone having a say?</a:t>
            </a:r>
            <a:endParaRPr lang="en-IN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IN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What kind of laws are fair?</a:t>
            </a:r>
            <a:r>
              <a:rPr lang="en-IN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How do we decide what's right and wrong?</a:t>
            </a:r>
            <a:endParaRPr lang="en-IN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IN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How can we all get along?</a:t>
            </a:r>
            <a:r>
              <a:rPr lang="en-IN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What makes a good society?</a:t>
            </a:r>
            <a:endParaRPr lang="en-IN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IN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What are the rights of individuals?</a:t>
            </a:r>
            <a:r>
              <a:rPr lang="en-IN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Can the government do whatever it wants, or do people have freedoms?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IN" sz="1800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0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Scope: How wide is it?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N" sz="200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scope of political theory is very wide. It covers a huge range of ideas and questions. Here are some examples: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Different ways of governing:</a:t>
            </a:r>
            <a:r>
              <a:rPr lang="en-IN" sz="200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Studying different types of governments like democracies, monarchies, and dictatorships.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Ideas about justice:</a:t>
            </a:r>
            <a:r>
              <a:rPr lang="en-IN" sz="200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Thinking about what is fair and how to create a just society.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Rights and freedoms:</a:t>
            </a:r>
            <a:r>
              <a:rPr lang="en-IN" sz="200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Understanding the importance of individual rights and how to protect them.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Power and authority:</a:t>
            </a:r>
            <a:r>
              <a:rPr lang="en-IN" sz="200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Exploring where power comes from and how it should be used.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b="1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Political ideologies:</a:t>
            </a:r>
            <a:r>
              <a:rPr lang="en-IN" sz="200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Studying different beliefs about how society should be organized, like liberalism, conservatism, and socialism.</a:t>
            </a: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endParaRPr lang="en-IN" sz="20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1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IN" sz="1800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18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F3A9-0C77-589D-6E9E-7C2A24D8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365125"/>
            <a:ext cx="11759610" cy="6157595"/>
          </a:xfrm>
          <a:solidFill>
            <a:srgbClr val="0070C0"/>
          </a:solidFill>
          <a:ln w="76200" cmpd="tri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Bungee Inline" pitchFamily="2" charset="0"/>
              </a:rPr>
              <a:t>THANK U!</a:t>
            </a:r>
            <a:br>
              <a:rPr lang="en-US" sz="11500" dirty="0">
                <a:solidFill>
                  <a:srgbClr val="FFFF00"/>
                </a:solidFill>
                <a:latin typeface="Bungee Inline" pitchFamily="2" charset="0"/>
              </a:rPr>
            </a:br>
            <a:r>
              <a:rPr lang="en-US" sz="11500" dirty="0">
                <a:solidFill>
                  <a:srgbClr val="FFFF00"/>
                </a:solidFill>
                <a:latin typeface="Bungee Inline" pitchFamily="2" charset="0"/>
              </a:rPr>
              <a:t>SEE U AGAIN !!</a:t>
            </a:r>
            <a:endParaRPr lang="en-IN" sz="11500" dirty="0">
              <a:solidFill>
                <a:srgbClr val="FFFF00"/>
              </a:solidFill>
              <a:latin typeface="Bungee Inl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445</Words>
  <Application>Microsoft Office PowerPoint</Application>
  <PresentationFormat>Widescreen</PresentationFormat>
  <Paragraphs>40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Berlin Sans FB Demi</vt:lpstr>
      <vt:lpstr>Bungee Inline</vt:lpstr>
      <vt:lpstr>Calibri</vt:lpstr>
      <vt:lpstr>Calibri Light</vt:lpstr>
      <vt:lpstr>Cookie</vt:lpstr>
      <vt:lpstr>Symbol</vt:lpstr>
      <vt:lpstr>Times New Roman</vt:lpstr>
      <vt:lpstr>Wingdings</vt:lpstr>
      <vt:lpstr>Office Theme</vt:lpstr>
      <vt:lpstr>       Date: 13/09/2025 BA 3rd SEMESTER: POLITICAL SCIENCE(MAJOR) PAPER TITLE: POLITICAL THEORY PAPER CODE: 201-4  </vt:lpstr>
      <vt:lpstr> Subject Matter and Scope of Political Theory: Subject matter and scope are often used interchangeably, but they have distinct meanings. </vt:lpstr>
      <vt:lpstr>PowerPoint Presentation</vt:lpstr>
      <vt:lpstr>THANK U! SEE U AGAIN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Mantu Baro</dc:creator>
  <cp:lastModifiedBy>Mantu Baro</cp:lastModifiedBy>
  <cp:revision>12</cp:revision>
  <dcterms:created xsi:type="dcterms:W3CDTF">2024-09-13T03:04:07Z</dcterms:created>
  <dcterms:modified xsi:type="dcterms:W3CDTF">2025-11-19T09:59:08Z</dcterms:modified>
</cp:coreProperties>
</file>